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9/18/11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9/18/11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9/18/11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9/18/11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9/18/11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9/18/11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Bertillion</a:t>
            </a:r>
            <a:r>
              <a:rPr lang="en-US" dirty="0" smtClean="0"/>
              <a:t>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7180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59575" r="-59575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West Brothers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08846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failure in the </a:t>
            </a:r>
            <a:r>
              <a:rPr lang="en-US" dirty="0" smtClean="0"/>
              <a:t>system </a:t>
            </a:r>
            <a:r>
              <a:rPr lang="en-US" dirty="0" smtClean="0"/>
              <a:t>strengthened the science of fingerprints as the normally accepted method of personal identification.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1264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Alphonse </a:t>
            </a:r>
            <a:r>
              <a:rPr lang="en-US" dirty="0" err="1" smtClean="0"/>
              <a:t>Bertillion</a:t>
            </a:r>
            <a:r>
              <a:rPr lang="en-US" dirty="0" smtClean="0"/>
              <a:t>, of Paris, France, used body measurements as a form of identification.</a:t>
            </a:r>
          </a:p>
          <a:p>
            <a:r>
              <a:rPr lang="en-US" dirty="0" smtClean="0"/>
              <a:t>This was the first scientific system of identification.</a:t>
            </a:r>
          </a:p>
          <a:p>
            <a:r>
              <a:rPr lang="en-US" dirty="0" smtClean="0"/>
              <a:t>Began around 1879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Bertillion</a:t>
            </a:r>
            <a:r>
              <a:rPr lang="en-US" dirty="0" smtClean="0"/>
              <a:t>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4192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857575"/>
          </a:xfrm>
        </p:spPr>
        <p:txBody>
          <a:bodyPr/>
          <a:lstStyle/>
          <a:p>
            <a:r>
              <a:rPr lang="en-US" dirty="0" smtClean="0"/>
              <a:t>Anthropometry is based on the measurements of certain bony structures of the body that do not change after maturity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Bertillion</a:t>
            </a:r>
            <a:r>
              <a:rPr lang="en-US" dirty="0" smtClean="0"/>
              <a:t> measurements included: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Anthropometry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315606"/>
            <a:ext cx="8367224" cy="415498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2200" dirty="0"/>
              <a:t>Standing </a:t>
            </a:r>
            <a:r>
              <a:rPr lang="en-US" sz="2200" dirty="0" smtClean="0"/>
              <a:t>Height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Outstretched reach of both arms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Trunk Height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Width of the head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Length of the Head</a:t>
            </a:r>
            <a:r>
              <a:rPr lang="en-US" sz="2200" dirty="0"/>
              <a:t>	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/>
              <a:t>Length of Right </a:t>
            </a:r>
            <a:r>
              <a:rPr lang="en-US" sz="2200" dirty="0" smtClean="0"/>
              <a:t>Ear</a:t>
            </a:r>
          </a:p>
          <a:p>
            <a:pPr marL="742950" lvl="1" indent="-285750">
              <a:buFont typeface="Arial"/>
              <a:buChar char="•"/>
            </a:pPr>
            <a:endParaRPr lang="en-US" sz="2200" dirty="0" smtClean="0"/>
          </a:p>
          <a:p>
            <a:pPr marL="742950" lvl="1" indent="-285750">
              <a:buFont typeface="Arial"/>
              <a:buChar char="•"/>
            </a:pPr>
            <a:endParaRPr lang="en-US" sz="2200" dirty="0"/>
          </a:p>
          <a:p>
            <a:pPr marL="742950" lvl="1" indent="-285750">
              <a:buFont typeface="Arial"/>
              <a:buChar char="•"/>
            </a:pPr>
            <a:endParaRPr lang="en-US" sz="2200" dirty="0" smtClean="0"/>
          </a:p>
          <a:p>
            <a:pPr marL="742950" lvl="1" indent="-285750">
              <a:buFont typeface="Arial"/>
              <a:buChar char="•"/>
            </a:pPr>
            <a:endParaRPr lang="en-US" sz="2200" dirty="0"/>
          </a:p>
          <a:p>
            <a:pPr marL="742950" lvl="1" indent="-285750">
              <a:buFont typeface="Arial"/>
              <a:buChar char="•"/>
            </a:pPr>
            <a:endParaRPr lang="en-US" sz="2200" dirty="0" smtClean="0"/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Width of Right Ear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Length of Left Foot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Length of Left Middle Finger</a:t>
            </a:r>
            <a:endParaRPr lang="en-US" sz="2200" dirty="0"/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Length </a:t>
            </a:r>
            <a:r>
              <a:rPr lang="en-US" sz="2200" dirty="0"/>
              <a:t>of Left Little </a:t>
            </a:r>
            <a:r>
              <a:rPr lang="en-US" sz="2200" dirty="0" smtClean="0"/>
              <a:t>Finger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Length of Left Forearm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6026894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was </a:t>
            </a:r>
            <a:r>
              <a:rPr lang="en-US" dirty="0"/>
              <a:t>used to identify people based on their individual measurements.</a:t>
            </a:r>
          </a:p>
          <a:p>
            <a:r>
              <a:rPr lang="en-US" dirty="0" err="1" smtClean="0"/>
              <a:t>Bertillion</a:t>
            </a:r>
            <a:r>
              <a:rPr lang="en-US" dirty="0" smtClean="0"/>
              <a:t> believed </a:t>
            </a:r>
            <a:r>
              <a:rPr lang="en-US" dirty="0"/>
              <a:t>that no two people would have the same measurements.</a:t>
            </a:r>
          </a:p>
          <a:p>
            <a:r>
              <a:rPr lang="en-US" dirty="0"/>
              <a:t>Cards were printed for each individual with their </a:t>
            </a:r>
            <a:r>
              <a:rPr lang="en-US" dirty="0" smtClean="0"/>
              <a:t>measurements and a fingerprint.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Bertillion</a:t>
            </a:r>
            <a:r>
              <a:rPr lang="en-US" dirty="0" smtClean="0"/>
              <a:t>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193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Relied upon the recorder being exact when making the measurements</a:t>
            </a:r>
          </a:p>
          <a:p>
            <a:r>
              <a:rPr lang="en-US" dirty="0" smtClean="0"/>
              <a:t>If the recorder were tired or inattentive, measurements could fail to identify a person.</a:t>
            </a:r>
          </a:p>
          <a:p>
            <a:r>
              <a:rPr lang="en-US" dirty="0" smtClean="0"/>
              <a:t>Suspects who were drunk, ill, or uncooperative would also result in inaccurate measurements.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2794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Bertillion</a:t>
            </a:r>
            <a:r>
              <a:rPr lang="en-US" dirty="0" smtClean="0"/>
              <a:t> system was used for over thirty years until approximately 1903</a:t>
            </a:r>
          </a:p>
          <a:p>
            <a:r>
              <a:rPr lang="en-US" dirty="0" smtClean="0"/>
              <a:t>The Will West case caused an upset in the system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Downfall of The </a:t>
            </a:r>
            <a:r>
              <a:rPr lang="en-US" dirty="0" err="1" smtClean="0"/>
              <a:t>Bertillion</a:t>
            </a:r>
            <a:r>
              <a:rPr lang="en-US" dirty="0" smtClean="0"/>
              <a:t>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9437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1903, a prisoner by the name of Will West was sentenced to incarceration at the United States Penitentiary at Leavenworth, Kansas.</a:t>
            </a:r>
          </a:p>
          <a:p>
            <a:r>
              <a:rPr lang="en-US" dirty="0" smtClean="0"/>
              <a:t>During his </a:t>
            </a:r>
            <a:r>
              <a:rPr lang="en-US" dirty="0" err="1" smtClean="0"/>
              <a:t>inprocessing</a:t>
            </a:r>
            <a:r>
              <a:rPr lang="en-US" dirty="0" smtClean="0"/>
              <a:t>, the records clerk obtained Will West’s </a:t>
            </a:r>
            <a:r>
              <a:rPr lang="en-US" dirty="0" err="1" smtClean="0"/>
              <a:t>Bertillion</a:t>
            </a:r>
            <a:r>
              <a:rPr lang="en-US" dirty="0" smtClean="0"/>
              <a:t> measurements and photograph.</a:t>
            </a:r>
          </a:p>
          <a:p>
            <a:r>
              <a:rPr lang="en-US" dirty="0" smtClean="0"/>
              <a:t>Will West denied ever being incarcerated at the facility.</a:t>
            </a:r>
          </a:p>
          <a:p>
            <a:r>
              <a:rPr lang="en-US" dirty="0" smtClean="0"/>
              <a:t>The records clerk doubted this information, and referenced his </a:t>
            </a:r>
            <a:r>
              <a:rPr lang="en-US" dirty="0" err="1" smtClean="0"/>
              <a:t>Bertillion</a:t>
            </a:r>
            <a:r>
              <a:rPr lang="en-US" dirty="0" smtClean="0"/>
              <a:t> measurements into the system, retrieving the </a:t>
            </a:r>
            <a:r>
              <a:rPr lang="en-US" dirty="0" err="1" smtClean="0"/>
              <a:t>Bertillion</a:t>
            </a:r>
            <a:r>
              <a:rPr lang="en-US" dirty="0" smtClean="0"/>
              <a:t> card for a William West.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West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0263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Will West continued to deny that the William West card was his.</a:t>
            </a:r>
          </a:p>
          <a:p>
            <a:r>
              <a:rPr lang="en-US" dirty="0" smtClean="0"/>
              <a:t>Subsequent investigation disclosed that William West was already incarcerated in the facility as of September 9, 1901, serving a life sentence.</a:t>
            </a:r>
          </a:p>
          <a:p>
            <a:r>
              <a:rPr lang="en-US" dirty="0" smtClean="0"/>
              <a:t>By examining the photographs, one can see the failure of the </a:t>
            </a:r>
            <a:r>
              <a:rPr lang="en-US" dirty="0" err="1" smtClean="0"/>
              <a:t>Bertillion</a:t>
            </a:r>
            <a:r>
              <a:rPr lang="en-US" dirty="0" smtClean="0"/>
              <a:t> system.</a:t>
            </a:r>
          </a:p>
          <a:p>
            <a:r>
              <a:rPr lang="en-US" dirty="0" smtClean="0"/>
              <a:t>Compare the </a:t>
            </a:r>
            <a:r>
              <a:rPr lang="en-US" dirty="0" err="1" smtClean="0"/>
              <a:t>Bertillion</a:t>
            </a:r>
            <a:r>
              <a:rPr lang="en-US" dirty="0" smtClean="0"/>
              <a:t> measurements in particular, keeping in mind the various factors that would affect the measurements.</a:t>
            </a:r>
          </a:p>
          <a:p>
            <a:r>
              <a:rPr lang="en-US" dirty="0"/>
              <a:t>Recent opinions suggest that Will and William West were related, therefore the closeness in </a:t>
            </a:r>
            <a:r>
              <a:rPr lang="en-US" dirty="0" smtClean="0"/>
              <a:t>measurements, however this is not a definite fact.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West Case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9556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&amp; William West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3565" r="-23565"/>
          <a:stretch>
            <a:fillRect/>
          </a:stretch>
        </p:blipFill>
        <p:spPr>
          <a:xfrm>
            <a:off x="457200" y="1524000"/>
            <a:ext cx="4059936" cy="400198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21208" r="-21208"/>
          <a:stretch>
            <a:fillRect/>
          </a:stretch>
        </p:blipFill>
        <p:spPr>
          <a:xfrm>
            <a:off x="4648200" y="1524000"/>
            <a:ext cx="4059936" cy="4001989"/>
          </a:xfrm>
        </p:spPr>
      </p:pic>
      <p:sp>
        <p:nvSpPr>
          <p:cNvPr id="9" name="TextBox 8"/>
          <p:cNvSpPr txBox="1"/>
          <p:nvPr/>
        </p:nvSpPr>
        <p:spPr>
          <a:xfrm>
            <a:off x="457200" y="5575483"/>
            <a:ext cx="86868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 Will West			</a:t>
            </a:r>
            <a:r>
              <a:rPr lang="en-US" dirty="0"/>
              <a:t> </a:t>
            </a:r>
            <a:r>
              <a:rPr lang="en-US" dirty="0" smtClean="0"/>
              <a:t>    	William West</a:t>
            </a:r>
          </a:p>
          <a:p>
            <a:r>
              <a:rPr lang="en-US" sz="1300" b="1" dirty="0" smtClean="0"/>
              <a:t>     178.5</a:t>
            </a:r>
            <a:r>
              <a:rPr lang="en-US" sz="1300" b="1" dirty="0"/>
              <a:t>; 187.0; 91.2; 19.7; 15.8; 14.8; 6.6; 28.2; 12.3; </a:t>
            </a:r>
            <a:r>
              <a:rPr lang="en-US" sz="1300" b="1" dirty="0" smtClean="0"/>
              <a:t>9.7</a:t>
            </a:r>
            <a:r>
              <a:rPr lang="en-US" sz="1300" b="1" dirty="0"/>
              <a:t>	</a:t>
            </a:r>
            <a:r>
              <a:rPr lang="en-US" sz="1300" b="1" dirty="0" smtClean="0"/>
              <a:t>177.5</a:t>
            </a:r>
            <a:r>
              <a:rPr lang="en-US" sz="1300" b="1" dirty="0"/>
              <a:t>; 188.0; 91.3; 19.8; 15.9; 14.8; 6.5; 27.5; 12.2; 9.6</a:t>
            </a:r>
            <a:endParaRPr lang="en-US" sz="1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40307"/>
      </p:ext>
    </p:extLst>
  </p:cSld>
  <p:clrMapOvr>
    <a:masterClrMapping/>
  </p:clrMapOvr>
  <p:transition xmlns:p14="http://schemas.microsoft.com/office/powerpoint/2010/main" spd="slow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66</TotalTime>
  <Words>399</Words>
  <Application>Microsoft Macintosh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The Bertillion System</vt:lpstr>
      <vt:lpstr>Bertillion System</vt:lpstr>
      <vt:lpstr>Anthropometry</vt:lpstr>
      <vt:lpstr>Bertillion Measurements</vt:lpstr>
      <vt:lpstr>Possible Problems</vt:lpstr>
      <vt:lpstr>The Downfall of The Bertillion System</vt:lpstr>
      <vt:lpstr>The West Case</vt:lpstr>
      <vt:lpstr>The West Case Continued</vt:lpstr>
      <vt:lpstr>Will &amp; William West</vt:lpstr>
      <vt:lpstr>The West Brothers</vt:lpstr>
      <vt:lpstr>Now What???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Bertillion System</dc:title>
  <dc:creator>Cara Prinzevalli</dc:creator>
  <cp:lastModifiedBy>Cara Prinzevalli</cp:lastModifiedBy>
  <cp:revision>10</cp:revision>
  <dcterms:created xsi:type="dcterms:W3CDTF">2011-09-19T00:19:38Z</dcterms:created>
  <dcterms:modified xsi:type="dcterms:W3CDTF">2011-09-19T01:36:46Z</dcterms:modified>
</cp:coreProperties>
</file>