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6"/>
  </p:notesMasterIdLst>
  <p:handoutMasterIdLst>
    <p:handoutMasterId r:id="rId27"/>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64" cy="4650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639" y="0"/>
            <a:ext cx="3043264" cy="465035"/>
          </a:xfrm>
          <a:prstGeom prst="rect">
            <a:avLst/>
          </a:prstGeom>
        </p:spPr>
        <p:txBody>
          <a:bodyPr vert="horz" lIns="91440" tIns="45720" rIns="91440" bIns="45720" rtlCol="0"/>
          <a:lstStyle>
            <a:lvl1pPr algn="r">
              <a:defRPr sz="1200"/>
            </a:lvl1pPr>
          </a:lstStyle>
          <a:p>
            <a:fld id="{D9F7BC71-4A4A-4A68-B86F-BBA11C8C57BB}" type="datetimeFigureOut">
              <a:rPr lang="en-US" smtClean="0"/>
              <a:t>5/1/2017</a:t>
            </a:fld>
            <a:endParaRPr lang="en-US"/>
          </a:p>
        </p:txBody>
      </p:sp>
      <p:sp>
        <p:nvSpPr>
          <p:cNvPr id="4" name="Footer Placeholder 3"/>
          <p:cNvSpPr>
            <a:spLocks noGrp="1"/>
          </p:cNvSpPr>
          <p:nvPr>
            <p:ph type="ftr" sz="quarter" idx="2"/>
          </p:nvPr>
        </p:nvSpPr>
        <p:spPr>
          <a:xfrm>
            <a:off x="0" y="8841962"/>
            <a:ext cx="3043264" cy="46503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639" y="8841962"/>
            <a:ext cx="3043264" cy="465035"/>
          </a:xfrm>
          <a:prstGeom prst="rect">
            <a:avLst/>
          </a:prstGeom>
        </p:spPr>
        <p:txBody>
          <a:bodyPr vert="horz" lIns="91440" tIns="45720" rIns="91440" bIns="45720" rtlCol="0" anchor="b"/>
          <a:lstStyle>
            <a:lvl1pPr algn="r">
              <a:defRPr sz="1200"/>
            </a:lvl1pPr>
          </a:lstStyle>
          <a:p>
            <a:fld id="{9A0036DC-98C7-41D0-9C80-2AD349AE0A25}" type="slidenum">
              <a:rPr lang="en-US" smtClean="0"/>
              <a:t>‹#›</a:t>
            </a:fld>
            <a:endParaRPr lang="en-US"/>
          </a:p>
        </p:txBody>
      </p:sp>
    </p:spTree>
    <p:extLst>
      <p:ext uri="{BB962C8B-B14F-4D97-AF65-F5344CB8AC3E}">
        <p14:creationId xmlns:p14="http://schemas.microsoft.com/office/powerpoint/2010/main" val="344999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702310" y="4421822"/>
            <a:ext cx="5618480" cy="4189094"/>
          </a:xfrm>
          <a:prstGeom prst="rect">
            <a:avLst/>
          </a:prstGeom>
          <a:noFill/>
          <a:ln>
            <a:noFill/>
          </a:ln>
        </p:spPr>
        <p:txBody>
          <a:bodyPr lIns="91782" tIns="91782" rIns="91782" bIns="91782" anchor="t" anchorCtr="0"/>
          <a:lstStyle>
            <a:lvl1pPr marL="0" marR="0" lvl="0" indent="0" algn="l" rtl="0">
              <a:spcBef>
                <a:spcPts val="360"/>
              </a:spcBef>
              <a:spcAft>
                <a:spcPts val="0"/>
              </a:spcAft>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defRPr sz="1200" b="0" i="0" u="none" strike="noStrike" cap="none">
                <a:solidFill>
                  <a:schemeClr val="dk1"/>
                </a:solidFill>
                <a:latin typeface="Arial"/>
                <a:ea typeface="Arial"/>
                <a:cs typeface="Arial"/>
                <a:sym typeface="Arial"/>
              </a:defRPr>
            </a:lvl5pPr>
            <a:lvl6pPr marL="2286000" marR="0" lvl="5" indent="0" algn="l" rtl="0">
              <a:spcBef>
                <a:spcPts val="0"/>
              </a:spcBef>
              <a:defRPr sz="1200" b="0" i="0" u="none" strike="noStrike" cap="none">
                <a:solidFill>
                  <a:schemeClr val="dk1"/>
                </a:solidFill>
                <a:latin typeface="Calibri"/>
                <a:ea typeface="Calibri"/>
                <a:cs typeface="Calibri"/>
                <a:sym typeface="Calibri"/>
              </a:defRPr>
            </a:lvl6pPr>
            <a:lvl7pPr marL="2743200" marR="0" lvl="6" indent="0" algn="l" rtl="0">
              <a:spcBef>
                <a:spcPts val="0"/>
              </a:spcBef>
              <a:defRPr sz="1200" b="0" i="0" u="none" strike="noStrike" cap="none">
                <a:solidFill>
                  <a:schemeClr val="dk1"/>
                </a:solidFill>
                <a:latin typeface="Calibri"/>
                <a:ea typeface="Calibri"/>
                <a:cs typeface="Calibri"/>
                <a:sym typeface="Calibri"/>
              </a:defRPr>
            </a:lvl7pPr>
            <a:lvl8pPr marL="3200400" marR="0" lvl="7" indent="0" algn="l" rtl="0">
              <a:spcBef>
                <a:spcPts val="0"/>
              </a:spcBef>
              <a:defRPr sz="1200" b="0" i="0" u="none" strike="noStrike" cap="none">
                <a:solidFill>
                  <a:schemeClr val="dk1"/>
                </a:solidFill>
                <a:latin typeface="Calibri"/>
                <a:ea typeface="Calibri"/>
                <a:cs typeface="Calibri"/>
                <a:sym typeface="Calibri"/>
              </a:defRPr>
            </a:lvl8pPr>
            <a:lvl9pPr marL="3657600" marR="0" lvl="8" indent="0" algn="l" rtl="0">
              <a:spcBef>
                <a:spcPts val="0"/>
              </a:spcBef>
              <a:defRPr sz="1200" b="0" i="0" u="none" strike="noStrike" cap="none">
                <a:solidFill>
                  <a:schemeClr val="dk1"/>
                </a:solidFill>
                <a:latin typeface="Calibri"/>
                <a:ea typeface="Calibri"/>
                <a:cs typeface="Calibri"/>
                <a:sym typeface="Calibri"/>
              </a:defRPr>
            </a:lvl9pPr>
          </a:lstStyle>
          <a:p>
            <a:endParaRPr/>
          </a:p>
        </p:txBody>
      </p:sp>
      <p:sp>
        <p:nvSpPr>
          <p:cNvPr id="5" name="Shape 5"/>
          <p:cNvSpPr txBox="1">
            <a:spLocks noGrp="1"/>
          </p:cNvSpPr>
          <p:nvPr>
            <p:ph type="hdr" idx="3"/>
          </p:nvPr>
        </p:nvSpPr>
        <p:spPr>
          <a:xfrm>
            <a:off x="68281" y="79192"/>
            <a:ext cx="3111623" cy="473537"/>
          </a:xfrm>
          <a:prstGeom prst="rect">
            <a:avLst/>
          </a:prstGeom>
          <a:noFill/>
          <a:ln>
            <a:noFill/>
          </a:ln>
        </p:spPr>
        <p:txBody>
          <a:bodyPr lIns="91782" tIns="91782" rIns="91782" bIns="91782" anchor="t" anchorCtr="0"/>
          <a:lstStyle>
            <a:lvl1pPr marL="0" marR="0" lvl="0" indent="0" algn="l" rtl="0">
              <a:spcBef>
                <a:spcPts val="0"/>
              </a:spcBef>
              <a:spcAft>
                <a:spcPts val="0"/>
              </a:spcAft>
              <a:defRPr sz="1200" b="0" i="0" u="none" strike="noStrike" cap="none">
                <a:solidFill>
                  <a:schemeClr val="dk1"/>
                </a:solidFill>
                <a:latin typeface="Arial"/>
                <a:ea typeface="Arial"/>
                <a:cs typeface="Arial"/>
                <a:sym typeface="Arial"/>
              </a:defRPr>
            </a:lvl1pPr>
            <a:lvl2pPr marL="458983" marR="0" lvl="1" indent="0" algn="l" rtl="0">
              <a:spcBef>
                <a:spcPts val="0"/>
              </a:spcBef>
              <a:spcAft>
                <a:spcPts val="0"/>
              </a:spcAft>
              <a:defRPr sz="1800" b="0" i="0" u="none" strike="noStrike" cap="none">
                <a:solidFill>
                  <a:schemeClr val="dk1"/>
                </a:solidFill>
                <a:latin typeface="Arial"/>
                <a:ea typeface="Arial"/>
                <a:cs typeface="Arial"/>
                <a:sym typeface="Arial"/>
              </a:defRPr>
            </a:lvl2pPr>
            <a:lvl3pPr marL="917966" marR="0" lvl="2" indent="0" algn="l" rtl="0">
              <a:spcBef>
                <a:spcPts val="0"/>
              </a:spcBef>
              <a:spcAft>
                <a:spcPts val="0"/>
              </a:spcAft>
              <a:defRPr sz="1800" b="0" i="0" u="none" strike="noStrike" cap="none">
                <a:solidFill>
                  <a:schemeClr val="dk1"/>
                </a:solidFill>
                <a:latin typeface="Arial"/>
                <a:ea typeface="Arial"/>
                <a:cs typeface="Arial"/>
                <a:sym typeface="Arial"/>
              </a:defRPr>
            </a:lvl3pPr>
            <a:lvl4pPr marL="1376949" marR="0" lvl="3" indent="0" algn="l" rtl="0">
              <a:spcBef>
                <a:spcPts val="0"/>
              </a:spcBef>
              <a:spcAft>
                <a:spcPts val="0"/>
              </a:spcAft>
              <a:defRPr sz="1800" b="0" i="0" u="none" strike="noStrike" cap="none">
                <a:solidFill>
                  <a:schemeClr val="dk1"/>
                </a:solidFill>
                <a:latin typeface="Arial"/>
                <a:ea typeface="Arial"/>
                <a:cs typeface="Arial"/>
                <a:sym typeface="Arial"/>
              </a:defRPr>
            </a:lvl4pPr>
            <a:lvl5pPr marL="1835932" marR="0" lvl="4" indent="0" algn="l" rtl="0">
              <a:spcBef>
                <a:spcPts val="0"/>
              </a:spcBef>
              <a:spcAft>
                <a:spcPts val="0"/>
              </a:spcAft>
              <a:defRPr sz="1800" b="0" i="0" u="none" strike="noStrike" cap="none">
                <a:solidFill>
                  <a:schemeClr val="dk1"/>
                </a:solidFill>
                <a:latin typeface="Arial"/>
                <a:ea typeface="Arial"/>
                <a:cs typeface="Arial"/>
                <a:sym typeface="Arial"/>
              </a:defRPr>
            </a:lvl5pPr>
            <a:lvl6pPr marL="2294915" marR="0" lvl="5" indent="0" algn="l" rtl="0">
              <a:spcBef>
                <a:spcPts val="0"/>
              </a:spcBef>
              <a:defRPr sz="1800" b="0" i="0" u="none" strike="noStrike" cap="none">
                <a:solidFill>
                  <a:schemeClr val="dk1"/>
                </a:solidFill>
                <a:latin typeface="Arial"/>
                <a:ea typeface="Arial"/>
                <a:cs typeface="Arial"/>
                <a:sym typeface="Arial"/>
              </a:defRPr>
            </a:lvl6pPr>
            <a:lvl7pPr marL="2753898" marR="0" lvl="6" indent="0" algn="l" rtl="0">
              <a:spcBef>
                <a:spcPts val="0"/>
              </a:spcBef>
              <a:defRPr sz="1800" b="0" i="0" u="none" strike="noStrike" cap="none">
                <a:solidFill>
                  <a:schemeClr val="dk1"/>
                </a:solidFill>
                <a:latin typeface="Arial"/>
                <a:ea typeface="Arial"/>
                <a:cs typeface="Arial"/>
                <a:sym typeface="Arial"/>
              </a:defRPr>
            </a:lvl7pPr>
            <a:lvl8pPr marL="3212882" marR="0" lvl="7" indent="0" algn="l" rtl="0">
              <a:spcBef>
                <a:spcPts val="0"/>
              </a:spcBef>
              <a:defRPr sz="1800" b="0" i="0" u="none" strike="noStrike" cap="none">
                <a:solidFill>
                  <a:schemeClr val="dk1"/>
                </a:solidFill>
                <a:latin typeface="Arial"/>
                <a:ea typeface="Arial"/>
                <a:cs typeface="Arial"/>
                <a:sym typeface="Arial"/>
              </a:defRPr>
            </a:lvl8pPr>
            <a:lvl9pPr marL="3671865"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6" name="Shape 6"/>
          <p:cNvSpPr txBox="1">
            <a:spLocks noGrp="1"/>
          </p:cNvSpPr>
          <p:nvPr>
            <p:ph type="dt" idx="10"/>
          </p:nvPr>
        </p:nvSpPr>
        <p:spPr>
          <a:xfrm>
            <a:off x="3849700" y="79195"/>
            <a:ext cx="3111623" cy="662625"/>
          </a:xfrm>
          <a:prstGeom prst="rect">
            <a:avLst/>
          </a:prstGeom>
          <a:noFill/>
          <a:ln>
            <a:noFill/>
          </a:ln>
        </p:spPr>
        <p:txBody>
          <a:bodyPr lIns="91782" tIns="91782" rIns="91782" bIns="91782" anchor="t" anchorCtr="0"/>
          <a:lstStyle>
            <a:lvl1pPr marL="0" marR="0" lvl="0" indent="0" algn="r" rtl="0">
              <a:spcBef>
                <a:spcPts val="0"/>
              </a:spcBef>
              <a:spcAft>
                <a:spcPts val="0"/>
              </a:spcAft>
              <a:defRPr sz="1200" b="0" i="0" u="none" strike="noStrike" cap="none">
                <a:solidFill>
                  <a:schemeClr val="dk1"/>
                </a:solidFill>
                <a:latin typeface="Arial"/>
                <a:ea typeface="Arial"/>
                <a:cs typeface="Arial"/>
                <a:sym typeface="Arial"/>
              </a:defRPr>
            </a:lvl1pPr>
            <a:lvl2pPr marL="458983" marR="0" lvl="1" indent="0" algn="l" rtl="0">
              <a:spcBef>
                <a:spcPts val="0"/>
              </a:spcBef>
              <a:spcAft>
                <a:spcPts val="0"/>
              </a:spcAft>
              <a:defRPr sz="1800" b="0" i="0" u="none" strike="noStrike" cap="none">
                <a:solidFill>
                  <a:schemeClr val="dk1"/>
                </a:solidFill>
                <a:latin typeface="Arial"/>
                <a:ea typeface="Arial"/>
                <a:cs typeface="Arial"/>
                <a:sym typeface="Arial"/>
              </a:defRPr>
            </a:lvl2pPr>
            <a:lvl3pPr marL="917966" marR="0" lvl="2" indent="0" algn="l" rtl="0">
              <a:spcBef>
                <a:spcPts val="0"/>
              </a:spcBef>
              <a:spcAft>
                <a:spcPts val="0"/>
              </a:spcAft>
              <a:defRPr sz="1800" b="0" i="0" u="none" strike="noStrike" cap="none">
                <a:solidFill>
                  <a:schemeClr val="dk1"/>
                </a:solidFill>
                <a:latin typeface="Arial"/>
                <a:ea typeface="Arial"/>
                <a:cs typeface="Arial"/>
                <a:sym typeface="Arial"/>
              </a:defRPr>
            </a:lvl3pPr>
            <a:lvl4pPr marL="1376949" marR="0" lvl="3" indent="0" algn="l" rtl="0">
              <a:spcBef>
                <a:spcPts val="0"/>
              </a:spcBef>
              <a:spcAft>
                <a:spcPts val="0"/>
              </a:spcAft>
              <a:defRPr sz="1800" b="0" i="0" u="none" strike="noStrike" cap="none">
                <a:solidFill>
                  <a:schemeClr val="dk1"/>
                </a:solidFill>
                <a:latin typeface="Arial"/>
                <a:ea typeface="Arial"/>
                <a:cs typeface="Arial"/>
                <a:sym typeface="Arial"/>
              </a:defRPr>
            </a:lvl4pPr>
            <a:lvl5pPr marL="1835932" marR="0" lvl="4" indent="0" algn="l" rtl="0">
              <a:spcBef>
                <a:spcPts val="0"/>
              </a:spcBef>
              <a:spcAft>
                <a:spcPts val="0"/>
              </a:spcAft>
              <a:defRPr sz="1800" b="0" i="0" u="none" strike="noStrike" cap="none">
                <a:solidFill>
                  <a:schemeClr val="dk1"/>
                </a:solidFill>
                <a:latin typeface="Arial"/>
                <a:ea typeface="Arial"/>
                <a:cs typeface="Arial"/>
                <a:sym typeface="Arial"/>
              </a:defRPr>
            </a:lvl5pPr>
            <a:lvl6pPr marL="2294915" marR="0" lvl="5" indent="0" algn="l" rtl="0">
              <a:spcBef>
                <a:spcPts val="0"/>
              </a:spcBef>
              <a:defRPr sz="1800" b="0" i="0" u="none" strike="noStrike" cap="none">
                <a:solidFill>
                  <a:schemeClr val="dk1"/>
                </a:solidFill>
                <a:latin typeface="Arial"/>
                <a:ea typeface="Arial"/>
                <a:cs typeface="Arial"/>
                <a:sym typeface="Arial"/>
              </a:defRPr>
            </a:lvl6pPr>
            <a:lvl7pPr marL="2753898" marR="0" lvl="6" indent="0" algn="l" rtl="0">
              <a:spcBef>
                <a:spcPts val="0"/>
              </a:spcBef>
              <a:defRPr sz="1800" b="0" i="0" u="none" strike="noStrike" cap="none">
                <a:solidFill>
                  <a:schemeClr val="dk1"/>
                </a:solidFill>
                <a:latin typeface="Arial"/>
                <a:ea typeface="Arial"/>
                <a:cs typeface="Arial"/>
                <a:sym typeface="Arial"/>
              </a:defRPr>
            </a:lvl7pPr>
            <a:lvl8pPr marL="3212882" marR="0" lvl="7" indent="0" algn="l" rtl="0">
              <a:spcBef>
                <a:spcPts val="0"/>
              </a:spcBef>
              <a:defRPr sz="1800" b="0" i="0" u="none" strike="noStrike" cap="none">
                <a:solidFill>
                  <a:schemeClr val="dk1"/>
                </a:solidFill>
                <a:latin typeface="Arial"/>
                <a:ea typeface="Arial"/>
                <a:cs typeface="Arial"/>
                <a:sym typeface="Arial"/>
              </a:defRPr>
            </a:lvl8pPr>
            <a:lvl9pPr marL="3671865"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79661" y="8740211"/>
            <a:ext cx="3111623" cy="473537"/>
          </a:xfrm>
          <a:prstGeom prst="rect">
            <a:avLst/>
          </a:prstGeom>
          <a:noFill/>
          <a:ln>
            <a:noFill/>
          </a:ln>
        </p:spPr>
        <p:txBody>
          <a:bodyPr lIns="91782" tIns="91782" rIns="91782" bIns="91782" anchor="b" anchorCtr="0"/>
          <a:lstStyle>
            <a:lvl1pPr marL="0" marR="0" lvl="0" indent="0" algn="l" rtl="0">
              <a:spcBef>
                <a:spcPts val="0"/>
              </a:spcBef>
              <a:spcAft>
                <a:spcPts val="0"/>
              </a:spcAft>
              <a:defRPr sz="1200" b="0" i="0" u="none" strike="noStrike" cap="none">
                <a:solidFill>
                  <a:schemeClr val="dk1"/>
                </a:solidFill>
                <a:latin typeface="Arial"/>
                <a:ea typeface="Arial"/>
                <a:cs typeface="Arial"/>
                <a:sym typeface="Arial"/>
              </a:defRPr>
            </a:lvl1pPr>
            <a:lvl2pPr marL="458983" marR="0" lvl="1" indent="0" algn="l" rtl="0">
              <a:spcBef>
                <a:spcPts val="0"/>
              </a:spcBef>
              <a:spcAft>
                <a:spcPts val="0"/>
              </a:spcAft>
              <a:defRPr sz="1800" b="0" i="0" u="none" strike="noStrike" cap="none">
                <a:solidFill>
                  <a:schemeClr val="dk1"/>
                </a:solidFill>
                <a:latin typeface="Arial"/>
                <a:ea typeface="Arial"/>
                <a:cs typeface="Arial"/>
                <a:sym typeface="Arial"/>
              </a:defRPr>
            </a:lvl2pPr>
            <a:lvl3pPr marL="917966" marR="0" lvl="2" indent="0" algn="l" rtl="0">
              <a:spcBef>
                <a:spcPts val="0"/>
              </a:spcBef>
              <a:spcAft>
                <a:spcPts val="0"/>
              </a:spcAft>
              <a:defRPr sz="1800" b="0" i="0" u="none" strike="noStrike" cap="none">
                <a:solidFill>
                  <a:schemeClr val="dk1"/>
                </a:solidFill>
                <a:latin typeface="Arial"/>
                <a:ea typeface="Arial"/>
                <a:cs typeface="Arial"/>
                <a:sym typeface="Arial"/>
              </a:defRPr>
            </a:lvl3pPr>
            <a:lvl4pPr marL="1376949" marR="0" lvl="3" indent="0" algn="l" rtl="0">
              <a:spcBef>
                <a:spcPts val="0"/>
              </a:spcBef>
              <a:spcAft>
                <a:spcPts val="0"/>
              </a:spcAft>
              <a:defRPr sz="1800" b="0" i="0" u="none" strike="noStrike" cap="none">
                <a:solidFill>
                  <a:schemeClr val="dk1"/>
                </a:solidFill>
                <a:latin typeface="Arial"/>
                <a:ea typeface="Arial"/>
                <a:cs typeface="Arial"/>
                <a:sym typeface="Arial"/>
              </a:defRPr>
            </a:lvl4pPr>
            <a:lvl5pPr marL="1835932" marR="0" lvl="4" indent="0" algn="l" rtl="0">
              <a:spcBef>
                <a:spcPts val="0"/>
              </a:spcBef>
              <a:spcAft>
                <a:spcPts val="0"/>
              </a:spcAft>
              <a:defRPr sz="1800" b="0" i="0" u="none" strike="noStrike" cap="none">
                <a:solidFill>
                  <a:schemeClr val="dk1"/>
                </a:solidFill>
                <a:latin typeface="Arial"/>
                <a:ea typeface="Arial"/>
                <a:cs typeface="Arial"/>
                <a:sym typeface="Arial"/>
              </a:defRPr>
            </a:lvl5pPr>
            <a:lvl6pPr marL="2294915" marR="0" lvl="5" indent="0" algn="l" rtl="0">
              <a:spcBef>
                <a:spcPts val="0"/>
              </a:spcBef>
              <a:defRPr sz="1800" b="0" i="0" u="none" strike="noStrike" cap="none">
                <a:solidFill>
                  <a:schemeClr val="dk1"/>
                </a:solidFill>
                <a:latin typeface="Arial"/>
                <a:ea typeface="Arial"/>
                <a:cs typeface="Arial"/>
                <a:sym typeface="Arial"/>
              </a:defRPr>
            </a:lvl6pPr>
            <a:lvl7pPr marL="2753898" marR="0" lvl="6" indent="0" algn="l" rtl="0">
              <a:spcBef>
                <a:spcPts val="0"/>
              </a:spcBef>
              <a:defRPr sz="1800" b="0" i="0" u="none" strike="noStrike" cap="none">
                <a:solidFill>
                  <a:schemeClr val="dk1"/>
                </a:solidFill>
                <a:latin typeface="Arial"/>
                <a:ea typeface="Arial"/>
                <a:cs typeface="Arial"/>
                <a:sym typeface="Arial"/>
              </a:defRPr>
            </a:lvl7pPr>
            <a:lvl8pPr marL="3212882" marR="0" lvl="7" indent="0" algn="l" rtl="0">
              <a:spcBef>
                <a:spcPts val="0"/>
              </a:spcBef>
              <a:defRPr sz="1800" b="0" i="0" u="none" strike="noStrike" cap="none">
                <a:solidFill>
                  <a:schemeClr val="dk1"/>
                </a:solidFill>
                <a:latin typeface="Arial"/>
                <a:ea typeface="Arial"/>
                <a:cs typeface="Arial"/>
                <a:sym typeface="Arial"/>
              </a:defRPr>
            </a:lvl8pPr>
            <a:lvl9pPr marL="3671865"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01724" y="8835563"/>
            <a:ext cx="3111623" cy="473537"/>
          </a:xfrm>
          <a:prstGeom prst="rect">
            <a:avLst/>
          </a:prstGeom>
          <a:noFill/>
          <a:ln>
            <a:noFill/>
          </a:ln>
        </p:spPr>
        <p:txBody>
          <a:bodyPr lIns="94944" tIns="47459" rIns="94944" bIns="47459" anchor="b" anchorCtr="0">
            <a:noAutofit/>
          </a:bodyPr>
          <a:lstStyle/>
          <a:p>
            <a:pPr algn="r">
              <a:buSzPct val="25000"/>
            </a:pPr>
            <a:fld id="{00000000-1234-1234-1234-123412341234}" type="slidenum">
              <a:rPr lang="en-US" sz="1200" smtClean="0">
                <a:solidFill>
                  <a:schemeClr val="dk1"/>
                </a:solidFill>
              </a:rPr>
              <a:pPr algn="r">
                <a:buSzPct val="25000"/>
              </a:pPr>
              <a:t>‹#›</a:t>
            </a:fld>
            <a:endParaRPr lang="en-US" sz="1200">
              <a:solidFill>
                <a:schemeClr val="dk1"/>
              </a:solidFill>
            </a:endParaRPr>
          </a:p>
        </p:txBody>
      </p:sp>
    </p:spTree>
    <p:extLst>
      <p:ext uri="{BB962C8B-B14F-4D97-AF65-F5344CB8AC3E}">
        <p14:creationId xmlns:p14="http://schemas.microsoft.com/office/powerpoint/2010/main" val="19230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702310" y="4421822"/>
            <a:ext cx="5618480" cy="4189094"/>
          </a:xfrm>
          <a:prstGeom prst="rect">
            <a:avLst/>
          </a:prstGeom>
        </p:spPr>
        <p:txBody>
          <a:bodyPr lIns="91782" tIns="91782" rIns="91782" bIns="91782" anchor="t" anchorCtr="0">
            <a:noAutofit/>
          </a:bodyPr>
          <a:lstStyle/>
          <a:p>
            <a:pPr>
              <a:spcBef>
                <a:spcPts val="0"/>
              </a:spcBef>
            </a:pPr>
            <a:endParaRPr/>
          </a:p>
        </p:txBody>
      </p:sp>
      <p:sp>
        <p:nvSpPr>
          <p:cNvPr id="125" name="Shape 12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07" name="Shape 207"/>
          <p:cNvSpPr txBox="1">
            <a:spLocks noGrp="1"/>
          </p:cNvSpPr>
          <p:nvPr>
            <p:ph type="body" idx="1"/>
          </p:nvPr>
        </p:nvSpPr>
        <p:spPr>
          <a:xfrm>
            <a:off x="702310" y="4421822"/>
            <a:ext cx="5618480" cy="4189094"/>
          </a:xfrm>
          <a:prstGeom prst="rect">
            <a:avLst/>
          </a:prstGeom>
          <a:noFill/>
          <a:ln>
            <a:noFill/>
          </a:ln>
        </p:spPr>
        <p:txBody>
          <a:bodyPr lIns="93187" tIns="46581" rIns="93187" bIns="46581" anchor="t" anchorCtr="0">
            <a:noAutofit/>
          </a:bodyPr>
          <a:lstStyle/>
          <a:p>
            <a:pPr>
              <a:spcBef>
                <a:spcPts val="0"/>
              </a:spcBef>
              <a:buSzPct val="25000"/>
            </a:pPr>
            <a:r>
              <a:rPr lang="en-US"/>
              <a:t>When generating concepts the designer should research past solutions and brainstorm new ideas. During the brainstorming process, additional design goals that will enhance the design may become apparent. As in all steps of the Design Process, the designer should apply STEM (science, technology, engineering, and mathematics) principles.</a:t>
            </a:r>
          </a:p>
          <a:p>
            <a:pPr>
              <a:spcBef>
                <a:spcPts val="361"/>
              </a:spcBef>
              <a:buSzPct val="25000"/>
            </a:pPr>
            <a:endParaRPr/>
          </a:p>
          <a:p>
            <a:pPr>
              <a:spcBef>
                <a:spcPts val="361"/>
              </a:spcBef>
              <a:buSzPct val="25000"/>
            </a:pPr>
            <a:r>
              <a:rPr lang="en-US"/>
              <a:t>Once you have generated multiple possible solutions, narrow your efforts to one (or a few) solution paths. One method of selecting an approach is the use of a Decision Matrix.</a:t>
            </a:r>
          </a:p>
        </p:txBody>
      </p:sp>
      <p:sp>
        <p:nvSpPr>
          <p:cNvPr id="208" name="Shape 208"/>
          <p:cNvSpPr txBox="1">
            <a:spLocks noGrp="1"/>
          </p:cNvSpPr>
          <p:nvPr>
            <p:ph type="hdr" idx="3"/>
          </p:nvPr>
        </p:nvSpPr>
        <p:spPr>
          <a:xfrm>
            <a:off x="68281" y="79192"/>
            <a:ext cx="3111623" cy="473537"/>
          </a:xfrm>
          <a:prstGeom prst="rect">
            <a:avLst/>
          </a:prstGeom>
          <a:noFill/>
          <a:ln>
            <a:noFill/>
          </a:ln>
        </p:spPr>
        <p:txBody>
          <a:bodyPr lIns="94944" tIns="47459" rIns="94944" bIns="47459" anchor="t" anchorCtr="0">
            <a:noAutofit/>
          </a:bodyPr>
          <a:lstStyle/>
          <a:p>
            <a:pPr>
              <a:buSzPct val="25000"/>
            </a:pPr>
            <a:r>
              <a:rPr lang="en-US"/>
              <a:t>Presentation Name</a:t>
            </a:r>
          </a:p>
        </p:txBody>
      </p:sp>
      <p:sp>
        <p:nvSpPr>
          <p:cNvPr id="209" name="Shape 209"/>
          <p:cNvSpPr txBox="1">
            <a:spLocks noGrp="1"/>
          </p:cNvSpPr>
          <p:nvPr>
            <p:ph type="dt" idx="10"/>
          </p:nvPr>
        </p:nvSpPr>
        <p:spPr>
          <a:xfrm>
            <a:off x="3849700" y="79195"/>
            <a:ext cx="3111623" cy="662625"/>
          </a:xfrm>
          <a:prstGeom prst="rect">
            <a:avLst/>
          </a:prstGeom>
          <a:noFill/>
          <a:ln>
            <a:noFill/>
          </a:ln>
        </p:spPr>
        <p:txBody>
          <a:bodyPr lIns="94944" tIns="47459" rIns="94944" bIns="47459" anchor="t" anchorCtr="0">
            <a:noAutofit/>
          </a:bodyPr>
          <a:lstStyle/>
          <a:p>
            <a:pPr>
              <a:buSzPct val="25000"/>
            </a:pPr>
            <a:r>
              <a:rPr lang="en-US"/>
              <a:t>Course Name</a:t>
            </a:r>
          </a:p>
          <a:p>
            <a:pPr>
              <a:buSzPct val="25000"/>
            </a:pPr>
            <a:r>
              <a:rPr lang="en-US"/>
              <a:t>Unit # – Lesson #.# – Lesson Name</a:t>
            </a:r>
          </a:p>
        </p:txBody>
      </p:sp>
      <p:sp>
        <p:nvSpPr>
          <p:cNvPr id="210" name="Shape 210"/>
          <p:cNvSpPr txBox="1">
            <a:spLocks noGrp="1"/>
          </p:cNvSpPr>
          <p:nvPr>
            <p:ph type="sldNum" idx="12"/>
          </p:nvPr>
        </p:nvSpPr>
        <p:spPr>
          <a:xfrm>
            <a:off x="3901724" y="8835563"/>
            <a:ext cx="3111623" cy="473537"/>
          </a:xfrm>
          <a:prstGeom prst="rect">
            <a:avLst/>
          </a:prstGeom>
          <a:noFill/>
          <a:ln>
            <a:noFill/>
          </a:ln>
        </p:spPr>
        <p:txBody>
          <a:bodyPr lIns="94944" tIns="47459" rIns="94944" bIns="47459" anchor="b" anchorCtr="0">
            <a:noAutofit/>
          </a:bodyPr>
          <a:lstStyle/>
          <a:p>
            <a:pPr algn="r">
              <a:buSzPct val="25000"/>
            </a:pPr>
            <a:fld id="{00000000-1234-1234-1234-123412341234}" type="slidenum">
              <a:rPr lang="en-US" sz="1200">
                <a:solidFill>
                  <a:schemeClr val="dk1"/>
                </a:solidFill>
              </a:rPr>
              <a:pPr algn="r">
                <a:buSzPct val="25000"/>
              </a:pPr>
              <a:t>10</a:t>
            </a:fld>
            <a:endParaRPr lang="en-US"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8" name="Shape 218"/>
          <p:cNvSpPr txBox="1">
            <a:spLocks noGrp="1"/>
          </p:cNvSpPr>
          <p:nvPr>
            <p:ph type="body" idx="1"/>
          </p:nvPr>
        </p:nvSpPr>
        <p:spPr>
          <a:xfrm>
            <a:off x="702310" y="4421822"/>
            <a:ext cx="5618480" cy="4189094"/>
          </a:xfrm>
          <a:prstGeom prst="rect">
            <a:avLst/>
          </a:prstGeom>
          <a:noFill/>
          <a:ln>
            <a:noFill/>
          </a:ln>
        </p:spPr>
        <p:txBody>
          <a:bodyPr lIns="93187" tIns="46581" rIns="93187" bIns="46581" anchor="t" anchorCtr="0">
            <a:noAutofit/>
          </a:bodyPr>
          <a:lstStyle/>
          <a:p>
            <a:pPr>
              <a:spcBef>
                <a:spcPts val="0"/>
              </a:spcBef>
              <a:buSzPct val="25000"/>
            </a:pPr>
            <a:endParaRPr/>
          </a:p>
        </p:txBody>
      </p:sp>
      <p:sp>
        <p:nvSpPr>
          <p:cNvPr id="219" name="Shape 219"/>
          <p:cNvSpPr txBox="1">
            <a:spLocks noGrp="1"/>
          </p:cNvSpPr>
          <p:nvPr>
            <p:ph type="hdr" idx="3"/>
          </p:nvPr>
        </p:nvSpPr>
        <p:spPr>
          <a:xfrm>
            <a:off x="68281" y="79192"/>
            <a:ext cx="3111623" cy="473537"/>
          </a:xfrm>
          <a:prstGeom prst="rect">
            <a:avLst/>
          </a:prstGeom>
          <a:noFill/>
          <a:ln>
            <a:noFill/>
          </a:ln>
        </p:spPr>
        <p:txBody>
          <a:bodyPr lIns="94944" tIns="47459" rIns="94944" bIns="47459" anchor="t" anchorCtr="0">
            <a:noAutofit/>
          </a:bodyPr>
          <a:lstStyle/>
          <a:p>
            <a:pPr>
              <a:buSzPct val="25000"/>
            </a:pPr>
            <a:r>
              <a:rPr lang="en-US"/>
              <a:t>Presentation Name</a:t>
            </a:r>
          </a:p>
        </p:txBody>
      </p:sp>
      <p:sp>
        <p:nvSpPr>
          <p:cNvPr id="220" name="Shape 220"/>
          <p:cNvSpPr txBox="1">
            <a:spLocks noGrp="1"/>
          </p:cNvSpPr>
          <p:nvPr>
            <p:ph type="dt" idx="10"/>
          </p:nvPr>
        </p:nvSpPr>
        <p:spPr>
          <a:xfrm>
            <a:off x="3849700" y="79195"/>
            <a:ext cx="3111623" cy="662625"/>
          </a:xfrm>
          <a:prstGeom prst="rect">
            <a:avLst/>
          </a:prstGeom>
          <a:noFill/>
          <a:ln>
            <a:noFill/>
          </a:ln>
        </p:spPr>
        <p:txBody>
          <a:bodyPr lIns="94944" tIns="47459" rIns="94944" bIns="47459" anchor="t" anchorCtr="0">
            <a:noAutofit/>
          </a:bodyPr>
          <a:lstStyle/>
          <a:p>
            <a:pPr>
              <a:buSzPct val="25000"/>
            </a:pPr>
            <a:r>
              <a:rPr lang="en-US"/>
              <a:t>Course Name</a:t>
            </a:r>
          </a:p>
          <a:p>
            <a:pPr>
              <a:buSzPct val="25000"/>
            </a:pPr>
            <a:r>
              <a:rPr lang="en-US"/>
              <a:t>Unit # – Lesson #.# – Lesson Name</a:t>
            </a:r>
          </a:p>
        </p:txBody>
      </p:sp>
      <p:sp>
        <p:nvSpPr>
          <p:cNvPr id="221" name="Shape 221"/>
          <p:cNvSpPr txBox="1">
            <a:spLocks noGrp="1"/>
          </p:cNvSpPr>
          <p:nvPr>
            <p:ph type="sldNum" idx="12"/>
          </p:nvPr>
        </p:nvSpPr>
        <p:spPr>
          <a:xfrm>
            <a:off x="3901724" y="8835563"/>
            <a:ext cx="3111623" cy="473537"/>
          </a:xfrm>
          <a:prstGeom prst="rect">
            <a:avLst/>
          </a:prstGeom>
          <a:noFill/>
          <a:ln>
            <a:noFill/>
          </a:ln>
        </p:spPr>
        <p:txBody>
          <a:bodyPr lIns="94944" tIns="47459" rIns="94944" bIns="47459" anchor="b" anchorCtr="0">
            <a:noAutofit/>
          </a:bodyPr>
          <a:lstStyle/>
          <a:p>
            <a:pPr algn="r">
              <a:buSzPct val="25000"/>
            </a:pPr>
            <a:fld id="{00000000-1234-1234-1234-123412341234}" type="slidenum">
              <a:rPr lang="en-US" sz="1200">
                <a:solidFill>
                  <a:schemeClr val="dk1"/>
                </a:solidFill>
              </a:rPr>
              <a:pPr algn="r">
                <a:buSzPct val="25000"/>
              </a:pPr>
              <a:t>11</a:t>
            </a:fld>
            <a:endParaRPr lang="en-US"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30" name="Shape 230"/>
          <p:cNvSpPr txBox="1">
            <a:spLocks noGrp="1"/>
          </p:cNvSpPr>
          <p:nvPr>
            <p:ph type="body" idx="1"/>
          </p:nvPr>
        </p:nvSpPr>
        <p:spPr>
          <a:xfrm>
            <a:off x="702310" y="4421822"/>
            <a:ext cx="5618555" cy="4189274"/>
          </a:xfrm>
          <a:prstGeom prst="rect">
            <a:avLst/>
          </a:prstGeom>
          <a:noFill/>
          <a:ln>
            <a:noFill/>
          </a:ln>
        </p:spPr>
        <p:txBody>
          <a:bodyPr lIns="93187" tIns="46581" rIns="93187" bIns="46581" anchor="t" anchorCtr="0">
            <a:noAutofit/>
          </a:bodyPr>
          <a:lstStyle/>
          <a:p>
            <a:pPr>
              <a:spcBef>
                <a:spcPts val="0"/>
              </a:spcBef>
              <a:buClr>
                <a:schemeClr val="dk1"/>
              </a:buClr>
              <a:buSzPct val="25000"/>
            </a:pPr>
            <a:r>
              <a:rPr lang="en-US"/>
              <a:t>If technology does not exist that would allow development of the solution path selected, you believe that alternate concepts can be developed with available technology, you may choose another concept that you have already generated or continue to brainstorm in step 2. However, if it appears that the problem may not be solvable at all with existing technology, you may return to step 1 to redefine the problem. One option is to define a problem that will lead to development of the technology necessary for a solution to the original problem. </a:t>
            </a:r>
          </a:p>
          <a:p>
            <a:pPr>
              <a:spcBef>
                <a:spcPts val="361"/>
              </a:spcBef>
              <a:buClr>
                <a:schemeClr val="dk1"/>
              </a:buClr>
              <a:buSzPct val="25000"/>
            </a:pPr>
            <a:endParaRPr/>
          </a:p>
          <a:p>
            <a:pPr>
              <a:spcBef>
                <a:spcPts val="361"/>
              </a:spcBef>
              <a:buClr>
                <a:schemeClr val="dk1"/>
              </a:buClr>
              <a:buSzPct val="25000"/>
            </a:pPr>
            <a:r>
              <a:rPr lang="en-US"/>
              <a:t>Note that, in general, a flow chart will not include a flow path that diverges without a decision box, as is the case here when returning to an earlier step. When returning to an earlier step, the designer must decide the most appropriate step to which to return. </a:t>
            </a:r>
          </a:p>
          <a:p>
            <a:pPr>
              <a:spcBef>
                <a:spcPts val="361"/>
              </a:spcBef>
              <a:buSzPct val="25000"/>
            </a:pPr>
            <a:endParaRPr/>
          </a:p>
        </p:txBody>
      </p:sp>
      <p:sp>
        <p:nvSpPr>
          <p:cNvPr id="231" name="Shape 231"/>
          <p:cNvSpPr txBox="1">
            <a:spLocks noGrp="1"/>
          </p:cNvSpPr>
          <p:nvPr>
            <p:ph type="hdr" idx="3"/>
          </p:nvPr>
        </p:nvSpPr>
        <p:spPr>
          <a:xfrm>
            <a:off x="68280" y="79194"/>
            <a:ext cx="3111648" cy="473723"/>
          </a:xfrm>
          <a:prstGeom prst="rect">
            <a:avLst/>
          </a:prstGeom>
          <a:noFill/>
          <a:ln>
            <a:noFill/>
          </a:ln>
        </p:spPr>
        <p:txBody>
          <a:bodyPr lIns="94944" tIns="47459" rIns="94944" bIns="47459" anchor="t" anchorCtr="0">
            <a:noAutofit/>
          </a:bodyPr>
          <a:lstStyle/>
          <a:p>
            <a:pPr>
              <a:buSzPct val="25000"/>
            </a:pPr>
            <a:r>
              <a:rPr lang="en-US"/>
              <a:t>Presentation Name</a:t>
            </a:r>
          </a:p>
        </p:txBody>
      </p:sp>
      <p:sp>
        <p:nvSpPr>
          <p:cNvPr id="232" name="Shape 232"/>
          <p:cNvSpPr txBox="1">
            <a:spLocks noGrp="1"/>
          </p:cNvSpPr>
          <p:nvPr>
            <p:ph type="dt" idx="10"/>
          </p:nvPr>
        </p:nvSpPr>
        <p:spPr>
          <a:xfrm>
            <a:off x="3849700" y="79195"/>
            <a:ext cx="3111648" cy="662494"/>
          </a:xfrm>
          <a:prstGeom prst="rect">
            <a:avLst/>
          </a:prstGeom>
          <a:noFill/>
          <a:ln>
            <a:noFill/>
          </a:ln>
        </p:spPr>
        <p:txBody>
          <a:bodyPr lIns="94944" tIns="47459" rIns="94944" bIns="47459" anchor="t" anchorCtr="0">
            <a:noAutofit/>
          </a:bodyPr>
          <a:lstStyle/>
          <a:p>
            <a:pPr>
              <a:buSzPct val="25000"/>
            </a:pPr>
            <a:r>
              <a:rPr lang="en-US"/>
              <a:t>Course Name</a:t>
            </a:r>
          </a:p>
          <a:p>
            <a:pPr>
              <a:buSzPct val="25000"/>
            </a:pPr>
            <a:r>
              <a:rPr lang="en-US"/>
              <a:t>Unit # – Lesson #.# – Lesson Name</a:t>
            </a:r>
          </a:p>
        </p:txBody>
      </p:sp>
      <p:sp>
        <p:nvSpPr>
          <p:cNvPr id="233" name="Shape 233"/>
          <p:cNvSpPr txBox="1">
            <a:spLocks noGrp="1"/>
          </p:cNvSpPr>
          <p:nvPr>
            <p:ph type="sldNum" idx="12"/>
          </p:nvPr>
        </p:nvSpPr>
        <p:spPr>
          <a:xfrm>
            <a:off x="3901723" y="8835564"/>
            <a:ext cx="3111648" cy="473723"/>
          </a:xfrm>
          <a:prstGeom prst="rect">
            <a:avLst/>
          </a:prstGeom>
          <a:noFill/>
          <a:ln>
            <a:noFill/>
          </a:ln>
        </p:spPr>
        <p:txBody>
          <a:bodyPr lIns="94944" tIns="47459" rIns="94944" bIns="47459" anchor="b" anchorCtr="0">
            <a:noAutofit/>
          </a:bodyPr>
          <a:lstStyle/>
          <a:p>
            <a:pPr algn="r">
              <a:buSzPct val="25000"/>
            </a:pPr>
            <a:fld id="{00000000-1234-1234-1234-123412341234}" type="slidenum">
              <a:rPr lang="en-US" sz="1200">
                <a:solidFill>
                  <a:schemeClr val="dk1"/>
                </a:solidFill>
              </a:rPr>
              <a:pPr algn="r">
                <a:buSzPct val="25000"/>
              </a:pPr>
              <a:t>12</a:t>
            </a:fld>
            <a:endParaRPr lang="en-US"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702310" y="4421822"/>
            <a:ext cx="5618480" cy="4189094"/>
          </a:xfrm>
          <a:prstGeom prst="rect">
            <a:avLst/>
          </a:prstGeom>
        </p:spPr>
        <p:txBody>
          <a:bodyPr lIns="91782" tIns="91782" rIns="91782" bIns="91782" anchor="t" anchorCtr="0">
            <a:noAutofit/>
          </a:bodyPr>
          <a:lstStyle/>
          <a:p>
            <a:pPr>
              <a:spcBef>
                <a:spcPts val="0"/>
              </a:spcBef>
            </a:pPr>
            <a:endParaRPr/>
          </a:p>
        </p:txBody>
      </p:sp>
      <p:sp>
        <p:nvSpPr>
          <p:cNvPr id="251" name="Shape 25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702310" y="4421822"/>
            <a:ext cx="5618480" cy="4189094"/>
          </a:xfrm>
          <a:prstGeom prst="rect">
            <a:avLst/>
          </a:prstGeom>
        </p:spPr>
        <p:txBody>
          <a:bodyPr lIns="91782" tIns="91782" rIns="91782" bIns="91782" anchor="t" anchorCtr="0">
            <a:noAutofit/>
          </a:bodyPr>
          <a:lstStyle/>
          <a:p>
            <a:pPr>
              <a:spcBef>
                <a:spcPts val="0"/>
              </a:spcBef>
            </a:pPr>
            <a:endParaRPr/>
          </a:p>
        </p:txBody>
      </p:sp>
      <p:sp>
        <p:nvSpPr>
          <p:cNvPr id="269" name="Shape 26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702310" y="4421822"/>
            <a:ext cx="5618480" cy="4189094"/>
          </a:xfrm>
          <a:prstGeom prst="rect">
            <a:avLst/>
          </a:prstGeom>
        </p:spPr>
        <p:txBody>
          <a:bodyPr lIns="91782" tIns="91782" rIns="91782" bIns="91782" anchor="t" anchorCtr="0">
            <a:noAutofit/>
          </a:bodyPr>
          <a:lstStyle/>
          <a:p>
            <a:pPr>
              <a:spcBef>
                <a:spcPts val="0"/>
              </a:spcBef>
            </a:pPr>
            <a:endParaRPr/>
          </a:p>
        </p:txBody>
      </p:sp>
      <p:sp>
        <p:nvSpPr>
          <p:cNvPr id="287" name="Shape 28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702310" y="4421822"/>
            <a:ext cx="5618480" cy="4189094"/>
          </a:xfrm>
          <a:prstGeom prst="rect">
            <a:avLst/>
          </a:prstGeom>
        </p:spPr>
        <p:txBody>
          <a:bodyPr lIns="91782" tIns="91782" rIns="91782" bIns="91782" anchor="t" anchorCtr="0">
            <a:noAutofit/>
          </a:bodyPr>
          <a:lstStyle/>
          <a:p>
            <a:pPr>
              <a:spcBef>
                <a:spcPts val="0"/>
              </a:spcBef>
            </a:pPr>
            <a:endParaRPr/>
          </a:p>
        </p:txBody>
      </p:sp>
      <p:sp>
        <p:nvSpPr>
          <p:cNvPr id="310" name="Shape 31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702310" y="4421822"/>
            <a:ext cx="5618480" cy="4189094"/>
          </a:xfrm>
          <a:prstGeom prst="rect">
            <a:avLst/>
          </a:prstGeom>
        </p:spPr>
        <p:txBody>
          <a:bodyPr lIns="91782" tIns="91782" rIns="91782" bIns="91782" anchor="t" anchorCtr="0">
            <a:noAutofit/>
          </a:bodyPr>
          <a:lstStyle/>
          <a:p>
            <a:pPr>
              <a:spcBef>
                <a:spcPts val="0"/>
              </a:spcBef>
            </a:pPr>
            <a:endParaRPr/>
          </a:p>
        </p:txBody>
      </p:sp>
      <p:sp>
        <p:nvSpPr>
          <p:cNvPr id="319" name="Shape 31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702310" y="4421822"/>
            <a:ext cx="5618480" cy="4189094"/>
          </a:xfrm>
          <a:prstGeom prst="rect">
            <a:avLst/>
          </a:prstGeom>
        </p:spPr>
        <p:txBody>
          <a:bodyPr lIns="91782" tIns="91782" rIns="91782" bIns="91782" anchor="t" anchorCtr="0">
            <a:noAutofit/>
          </a:bodyPr>
          <a:lstStyle/>
          <a:p>
            <a:pPr>
              <a:spcBef>
                <a:spcPts val="0"/>
              </a:spcBef>
            </a:pPr>
            <a:endParaRPr/>
          </a:p>
        </p:txBody>
      </p:sp>
      <p:sp>
        <p:nvSpPr>
          <p:cNvPr id="334" name="Shape 3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702310" y="4421822"/>
            <a:ext cx="5618480" cy="4189094"/>
          </a:xfrm>
          <a:prstGeom prst="rect">
            <a:avLst/>
          </a:prstGeom>
        </p:spPr>
        <p:txBody>
          <a:bodyPr lIns="91782" tIns="91782" rIns="91782" bIns="91782" anchor="t" anchorCtr="0">
            <a:noAutofit/>
          </a:bodyPr>
          <a:lstStyle/>
          <a:p>
            <a:pPr>
              <a:spcBef>
                <a:spcPts val="0"/>
              </a:spcBef>
            </a:pPr>
            <a:endParaRPr/>
          </a:p>
        </p:txBody>
      </p:sp>
      <p:sp>
        <p:nvSpPr>
          <p:cNvPr id="343" name="Shape 34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hdr" idx="2"/>
          </p:nvPr>
        </p:nvSpPr>
        <p:spPr>
          <a:xfrm>
            <a:off x="0" y="2"/>
            <a:ext cx="3043344" cy="465455"/>
          </a:xfrm>
          <a:prstGeom prst="rect">
            <a:avLst/>
          </a:prstGeom>
          <a:noFill/>
          <a:ln>
            <a:noFill/>
          </a:ln>
        </p:spPr>
        <p:txBody>
          <a:bodyPr lIns="94944" tIns="47459" rIns="94944" bIns="47459" anchor="t" anchorCtr="0">
            <a:noAutofit/>
          </a:bodyPr>
          <a:lstStyle/>
          <a:p>
            <a:pPr>
              <a:buSzPct val="25000"/>
            </a:pPr>
            <a:r>
              <a:rPr lang="en-US"/>
              <a:t>Design Process Overview</a:t>
            </a:r>
          </a:p>
        </p:txBody>
      </p:sp>
      <p:sp>
        <p:nvSpPr>
          <p:cNvPr id="130" name="Shape 130"/>
          <p:cNvSpPr txBox="1">
            <a:spLocks noGrp="1"/>
          </p:cNvSpPr>
          <p:nvPr>
            <p:ph type="dt" idx="10"/>
          </p:nvPr>
        </p:nvSpPr>
        <p:spPr>
          <a:xfrm>
            <a:off x="3823687" y="2"/>
            <a:ext cx="3043344" cy="465455"/>
          </a:xfrm>
          <a:prstGeom prst="rect">
            <a:avLst/>
          </a:prstGeom>
          <a:noFill/>
          <a:ln>
            <a:noFill/>
          </a:ln>
        </p:spPr>
        <p:txBody>
          <a:bodyPr lIns="94944" tIns="47459" rIns="94944" bIns="47459" anchor="t" anchorCtr="0">
            <a:noAutofit/>
          </a:bodyPr>
          <a:lstStyle/>
          <a:p>
            <a:pPr>
              <a:buSzPct val="25000"/>
            </a:pPr>
            <a:r>
              <a:rPr lang="en-US"/>
              <a:t>Introduction to Engineering Design</a:t>
            </a:r>
            <a:r>
              <a:rPr lang="en-US" baseline="30000"/>
              <a:t>TM</a:t>
            </a:r>
          </a:p>
          <a:p>
            <a:pPr>
              <a:buSzPct val="25000"/>
            </a:pPr>
            <a:r>
              <a:rPr lang="en-US"/>
              <a:t>Unit 1 – Lesson 1.1 –  Introduction to Design Process</a:t>
            </a:r>
          </a:p>
        </p:txBody>
      </p:sp>
      <p:sp>
        <p:nvSpPr>
          <p:cNvPr id="131" name="Shape 131"/>
          <p:cNvSpPr txBox="1">
            <a:spLocks noGrp="1"/>
          </p:cNvSpPr>
          <p:nvPr>
            <p:ph type="ftr" idx="11"/>
          </p:nvPr>
        </p:nvSpPr>
        <p:spPr>
          <a:xfrm>
            <a:off x="0" y="8842030"/>
            <a:ext cx="3043344" cy="465455"/>
          </a:xfrm>
          <a:prstGeom prst="rect">
            <a:avLst/>
          </a:prstGeom>
          <a:noFill/>
          <a:ln>
            <a:noFill/>
          </a:ln>
        </p:spPr>
        <p:txBody>
          <a:bodyPr lIns="94944" tIns="47459" rIns="94944" bIns="47459" anchor="b" anchorCtr="0">
            <a:noAutofit/>
          </a:bodyPr>
          <a:lstStyle/>
          <a:p>
            <a:pPr>
              <a:buSzPct val="25000"/>
            </a:pPr>
            <a:r>
              <a:rPr lang="en-US"/>
              <a:t>Project Lead The Way, Inc.</a:t>
            </a:r>
          </a:p>
          <a:p>
            <a:pPr>
              <a:buSzPct val="25000"/>
            </a:pPr>
            <a:r>
              <a:rPr lang="en-US"/>
              <a:t>Copyright 2007</a:t>
            </a:r>
          </a:p>
        </p:txBody>
      </p:sp>
      <p:sp>
        <p:nvSpPr>
          <p:cNvPr id="132" name="Shape 132"/>
          <p:cNvSpPr txBox="1">
            <a:spLocks noGrp="1"/>
          </p:cNvSpPr>
          <p:nvPr>
            <p:ph type="sldNum" idx="12"/>
          </p:nvPr>
        </p:nvSpPr>
        <p:spPr>
          <a:xfrm>
            <a:off x="3978133" y="8842030"/>
            <a:ext cx="3043344" cy="465455"/>
          </a:xfrm>
          <a:prstGeom prst="rect">
            <a:avLst/>
          </a:prstGeom>
          <a:noFill/>
          <a:ln>
            <a:noFill/>
          </a:ln>
        </p:spPr>
        <p:txBody>
          <a:bodyPr lIns="94944" tIns="47459" rIns="94944" bIns="47459" anchor="b" anchorCtr="0">
            <a:noAutofit/>
          </a:bodyPr>
          <a:lstStyle/>
          <a:p>
            <a:pPr algn="r">
              <a:buSzPct val="25000"/>
            </a:pPr>
            <a:fld id="{00000000-1234-1234-1234-123412341234}" type="slidenum">
              <a:rPr lang="en-US" sz="1200">
                <a:solidFill>
                  <a:schemeClr val="dk1"/>
                </a:solidFill>
              </a:rPr>
              <a:pPr algn="r">
                <a:buSzPct val="25000"/>
              </a:pPr>
              <a:t>2</a:t>
            </a:fld>
            <a:endParaRPr lang="en-US" sz="1200">
              <a:solidFill>
                <a:schemeClr val="dk1"/>
              </a:solidFill>
            </a:endParaRPr>
          </a:p>
        </p:txBody>
      </p:sp>
      <p:sp>
        <p:nvSpPr>
          <p:cNvPr id="133" name="Shape 133"/>
          <p:cNvSpPr>
            <a:spLocks noGrp="1" noRot="1" noChangeAspect="1"/>
          </p:cNvSpPr>
          <p:nvPr>
            <p:ph type="sldImg" idx="3"/>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4" name="Shape 134"/>
          <p:cNvSpPr txBox="1">
            <a:spLocks noGrp="1"/>
          </p:cNvSpPr>
          <p:nvPr>
            <p:ph type="body" idx="1"/>
          </p:nvPr>
        </p:nvSpPr>
        <p:spPr>
          <a:xfrm>
            <a:off x="702310" y="4421822"/>
            <a:ext cx="5618480" cy="4189094"/>
          </a:xfrm>
          <a:prstGeom prst="rect">
            <a:avLst/>
          </a:prstGeom>
          <a:noFill/>
          <a:ln>
            <a:noFill/>
          </a:ln>
        </p:spPr>
        <p:txBody>
          <a:bodyPr lIns="93187" tIns="46581" rIns="93187" bIns="46581" anchor="t" anchorCtr="0">
            <a:noAutofit/>
          </a:bodyPr>
          <a:lstStyle/>
          <a:p>
            <a:pPr>
              <a:spcBef>
                <a:spcPts val="0"/>
              </a:spcBef>
              <a:buSzPct val="25000"/>
            </a:pPr>
            <a:r>
              <a:rPr lang="en-US"/>
              <a:t>Talk to students about how they use design every day. The process for getting ready for school is one example.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702310" y="4421822"/>
            <a:ext cx="5618480" cy="4189094"/>
          </a:xfrm>
          <a:prstGeom prst="rect">
            <a:avLst/>
          </a:prstGeom>
        </p:spPr>
        <p:txBody>
          <a:bodyPr lIns="91782" tIns="91782" rIns="91782" bIns="91782" anchor="t" anchorCtr="0">
            <a:noAutofit/>
          </a:bodyPr>
          <a:lstStyle/>
          <a:p>
            <a:pPr>
              <a:spcBef>
                <a:spcPts val="0"/>
              </a:spcBef>
            </a:pPr>
            <a:endParaRPr/>
          </a:p>
        </p:txBody>
      </p:sp>
      <p:sp>
        <p:nvSpPr>
          <p:cNvPr id="352" name="Shape 35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702310" y="4421822"/>
            <a:ext cx="5618480" cy="4189094"/>
          </a:xfrm>
          <a:prstGeom prst="rect">
            <a:avLst/>
          </a:prstGeom>
        </p:spPr>
        <p:txBody>
          <a:bodyPr lIns="91782" tIns="91782" rIns="91782" bIns="91782" anchor="t" anchorCtr="0">
            <a:noAutofit/>
          </a:bodyPr>
          <a:lstStyle/>
          <a:p>
            <a:pPr>
              <a:spcBef>
                <a:spcPts val="0"/>
              </a:spcBef>
            </a:pPr>
            <a:endParaRPr/>
          </a:p>
        </p:txBody>
      </p:sp>
      <p:sp>
        <p:nvSpPr>
          <p:cNvPr id="364" name="Shape 36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6" name="Shape 376"/>
          <p:cNvSpPr txBox="1">
            <a:spLocks noGrp="1"/>
          </p:cNvSpPr>
          <p:nvPr>
            <p:ph type="body" idx="1"/>
          </p:nvPr>
        </p:nvSpPr>
        <p:spPr>
          <a:xfrm>
            <a:off x="702310" y="4421822"/>
            <a:ext cx="5618480" cy="4189094"/>
          </a:xfrm>
          <a:prstGeom prst="rect">
            <a:avLst/>
          </a:prstGeom>
          <a:noFill/>
          <a:ln>
            <a:noFill/>
          </a:ln>
        </p:spPr>
        <p:txBody>
          <a:bodyPr lIns="93187" tIns="46581" rIns="93187" bIns="46581" anchor="t" anchorCtr="0">
            <a:noAutofit/>
          </a:bodyPr>
          <a:lstStyle/>
          <a:p>
            <a:pPr>
              <a:spcBef>
                <a:spcPts val="0"/>
              </a:spcBef>
              <a:buSzPct val="25000"/>
            </a:pPr>
            <a:r>
              <a:rPr lang="en-US"/>
              <a:t>Although we have presented a design process in a somewhat linear fashion, the path from identifying a problem to presenting a solution is rarely straightforward. Designers must evaluate, reflect, redefine, and redesign throughout the process. It is common to repeat steps of the design process several times before an optimal solution is found.</a:t>
            </a:r>
          </a:p>
        </p:txBody>
      </p:sp>
      <p:sp>
        <p:nvSpPr>
          <p:cNvPr id="377" name="Shape 377"/>
          <p:cNvSpPr txBox="1">
            <a:spLocks noGrp="1"/>
          </p:cNvSpPr>
          <p:nvPr>
            <p:ph type="hdr" idx="3"/>
          </p:nvPr>
        </p:nvSpPr>
        <p:spPr>
          <a:xfrm>
            <a:off x="68281" y="79192"/>
            <a:ext cx="3111623" cy="473537"/>
          </a:xfrm>
          <a:prstGeom prst="rect">
            <a:avLst/>
          </a:prstGeom>
          <a:noFill/>
          <a:ln>
            <a:noFill/>
          </a:ln>
        </p:spPr>
        <p:txBody>
          <a:bodyPr lIns="94944" tIns="47459" rIns="94944" bIns="47459" anchor="t" anchorCtr="0">
            <a:noAutofit/>
          </a:bodyPr>
          <a:lstStyle/>
          <a:p>
            <a:pPr>
              <a:buSzPct val="25000"/>
            </a:pPr>
            <a:r>
              <a:rPr lang="en-US"/>
              <a:t>Presentation Name</a:t>
            </a:r>
          </a:p>
        </p:txBody>
      </p:sp>
      <p:sp>
        <p:nvSpPr>
          <p:cNvPr id="378" name="Shape 378"/>
          <p:cNvSpPr txBox="1">
            <a:spLocks noGrp="1"/>
          </p:cNvSpPr>
          <p:nvPr>
            <p:ph type="dt" idx="10"/>
          </p:nvPr>
        </p:nvSpPr>
        <p:spPr>
          <a:xfrm>
            <a:off x="3849700" y="79195"/>
            <a:ext cx="3111623" cy="662625"/>
          </a:xfrm>
          <a:prstGeom prst="rect">
            <a:avLst/>
          </a:prstGeom>
          <a:noFill/>
          <a:ln>
            <a:noFill/>
          </a:ln>
        </p:spPr>
        <p:txBody>
          <a:bodyPr lIns="94944" tIns="47459" rIns="94944" bIns="47459" anchor="t" anchorCtr="0">
            <a:noAutofit/>
          </a:bodyPr>
          <a:lstStyle/>
          <a:p>
            <a:pPr>
              <a:buSzPct val="25000"/>
            </a:pPr>
            <a:r>
              <a:rPr lang="en-US"/>
              <a:t>Course Name</a:t>
            </a:r>
          </a:p>
          <a:p>
            <a:pPr>
              <a:buSzPct val="25000"/>
            </a:pPr>
            <a:r>
              <a:rPr lang="en-US"/>
              <a:t>Unit # – Lesson #.# – Lesson Name</a:t>
            </a:r>
          </a:p>
        </p:txBody>
      </p:sp>
      <p:sp>
        <p:nvSpPr>
          <p:cNvPr id="379" name="Shape 379"/>
          <p:cNvSpPr txBox="1">
            <a:spLocks noGrp="1"/>
          </p:cNvSpPr>
          <p:nvPr>
            <p:ph type="sldNum" idx="12"/>
          </p:nvPr>
        </p:nvSpPr>
        <p:spPr>
          <a:xfrm>
            <a:off x="3901724" y="8835563"/>
            <a:ext cx="3111623" cy="473537"/>
          </a:xfrm>
          <a:prstGeom prst="rect">
            <a:avLst/>
          </a:prstGeom>
          <a:noFill/>
          <a:ln>
            <a:noFill/>
          </a:ln>
        </p:spPr>
        <p:txBody>
          <a:bodyPr lIns="94944" tIns="47459" rIns="94944" bIns="47459" anchor="b" anchorCtr="0">
            <a:noAutofit/>
          </a:bodyPr>
          <a:lstStyle/>
          <a:p>
            <a:pPr algn="r">
              <a:buSzPct val="25000"/>
            </a:pPr>
            <a:fld id="{00000000-1234-1234-1234-123412341234}" type="slidenum">
              <a:rPr lang="en-US" sz="1200">
                <a:solidFill>
                  <a:schemeClr val="dk1"/>
                </a:solidFill>
              </a:rPr>
              <a:pPr algn="r">
                <a:buSzPct val="25000"/>
              </a:pPr>
              <a:t>22</a:t>
            </a:fld>
            <a:endParaRPr lang="en-US" sz="12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702310" y="4421822"/>
            <a:ext cx="5618480" cy="4189094"/>
          </a:xfrm>
          <a:prstGeom prst="rect">
            <a:avLst/>
          </a:prstGeom>
        </p:spPr>
        <p:txBody>
          <a:bodyPr lIns="91782" tIns="91782" rIns="91782" bIns="91782" anchor="t" anchorCtr="0">
            <a:noAutofit/>
          </a:bodyPr>
          <a:lstStyle/>
          <a:p>
            <a:pPr>
              <a:spcBef>
                <a:spcPts val="0"/>
              </a:spcBef>
            </a:pPr>
            <a:endParaRPr/>
          </a:p>
        </p:txBody>
      </p:sp>
      <p:sp>
        <p:nvSpPr>
          <p:cNvPr id="395" name="Shape 39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hdr" idx="2"/>
          </p:nvPr>
        </p:nvSpPr>
        <p:spPr>
          <a:xfrm>
            <a:off x="0" y="2"/>
            <a:ext cx="3043344" cy="465455"/>
          </a:xfrm>
          <a:prstGeom prst="rect">
            <a:avLst/>
          </a:prstGeom>
          <a:noFill/>
          <a:ln>
            <a:noFill/>
          </a:ln>
        </p:spPr>
        <p:txBody>
          <a:bodyPr lIns="94944" tIns="47459" rIns="94944" bIns="47459" anchor="t" anchorCtr="0">
            <a:noAutofit/>
          </a:bodyPr>
          <a:lstStyle/>
          <a:p>
            <a:pPr>
              <a:buSzPct val="25000"/>
            </a:pPr>
            <a:r>
              <a:rPr lang="en-US"/>
              <a:t>Design Process Overview</a:t>
            </a:r>
          </a:p>
        </p:txBody>
      </p:sp>
      <p:sp>
        <p:nvSpPr>
          <p:cNvPr id="142" name="Shape 142"/>
          <p:cNvSpPr txBox="1">
            <a:spLocks noGrp="1"/>
          </p:cNvSpPr>
          <p:nvPr>
            <p:ph type="dt" idx="10"/>
          </p:nvPr>
        </p:nvSpPr>
        <p:spPr>
          <a:xfrm>
            <a:off x="3823687" y="2"/>
            <a:ext cx="3043344" cy="465455"/>
          </a:xfrm>
          <a:prstGeom prst="rect">
            <a:avLst/>
          </a:prstGeom>
          <a:noFill/>
          <a:ln>
            <a:noFill/>
          </a:ln>
        </p:spPr>
        <p:txBody>
          <a:bodyPr lIns="94944" tIns="47459" rIns="94944" bIns="47459" anchor="t" anchorCtr="0">
            <a:noAutofit/>
          </a:bodyPr>
          <a:lstStyle/>
          <a:p>
            <a:pPr>
              <a:buSzPct val="25000"/>
            </a:pPr>
            <a:r>
              <a:rPr lang="en-US"/>
              <a:t>Introduction to Engineering Design</a:t>
            </a:r>
            <a:r>
              <a:rPr lang="en-US" baseline="30000"/>
              <a:t>TM</a:t>
            </a:r>
          </a:p>
          <a:p>
            <a:pPr>
              <a:buSzPct val="25000"/>
            </a:pPr>
            <a:r>
              <a:rPr lang="en-US"/>
              <a:t>Unit 1 – Lesson 1.1 –  Introduction to Design Process</a:t>
            </a:r>
          </a:p>
        </p:txBody>
      </p:sp>
      <p:sp>
        <p:nvSpPr>
          <p:cNvPr id="143" name="Shape 143"/>
          <p:cNvSpPr txBox="1">
            <a:spLocks noGrp="1"/>
          </p:cNvSpPr>
          <p:nvPr>
            <p:ph type="ftr" idx="11"/>
          </p:nvPr>
        </p:nvSpPr>
        <p:spPr>
          <a:xfrm>
            <a:off x="0" y="8842030"/>
            <a:ext cx="3043344" cy="465455"/>
          </a:xfrm>
          <a:prstGeom prst="rect">
            <a:avLst/>
          </a:prstGeom>
          <a:noFill/>
          <a:ln>
            <a:noFill/>
          </a:ln>
        </p:spPr>
        <p:txBody>
          <a:bodyPr lIns="94944" tIns="47459" rIns="94944" bIns="47459" anchor="b" anchorCtr="0">
            <a:noAutofit/>
          </a:bodyPr>
          <a:lstStyle/>
          <a:p>
            <a:pPr>
              <a:buSzPct val="25000"/>
            </a:pPr>
            <a:r>
              <a:rPr lang="en-US"/>
              <a:t>Project Lead The Way, Inc.</a:t>
            </a:r>
          </a:p>
          <a:p>
            <a:pPr>
              <a:buSzPct val="25000"/>
            </a:pPr>
            <a:r>
              <a:rPr lang="en-US"/>
              <a:t>Copyright 2007</a:t>
            </a:r>
          </a:p>
        </p:txBody>
      </p:sp>
      <p:sp>
        <p:nvSpPr>
          <p:cNvPr id="144" name="Shape 144"/>
          <p:cNvSpPr txBox="1">
            <a:spLocks noGrp="1"/>
          </p:cNvSpPr>
          <p:nvPr>
            <p:ph type="sldNum" idx="12"/>
          </p:nvPr>
        </p:nvSpPr>
        <p:spPr>
          <a:xfrm>
            <a:off x="3978133" y="8842030"/>
            <a:ext cx="3043344" cy="465455"/>
          </a:xfrm>
          <a:prstGeom prst="rect">
            <a:avLst/>
          </a:prstGeom>
          <a:noFill/>
          <a:ln>
            <a:noFill/>
          </a:ln>
        </p:spPr>
        <p:txBody>
          <a:bodyPr lIns="94944" tIns="47459" rIns="94944" bIns="47459" anchor="b" anchorCtr="0">
            <a:noAutofit/>
          </a:bodyPr>
          <a:lstStyle/>
          <a:p>
            <a:pPr algn="r">
              <a:buSzPct val="25000"/>
            </a:pPr>
            <a:fld id="{00000000-1234-1234-1234-123412341234}" type="slidenum">
              <a:rPr lang="en-US" sz="1200">
                <a:solidFill>
                  <a:schemeClr val="dk1"/>
                </a:solidFill>
              </a:rPr>
              <a:pPr algn="r">
                <a:buSzPct val="25000"/>
              </a:pPr>
              <a:t>3</a:t>
            </a:fld>
            <a:endParaRPr lang="en-US" sz="1200">
              <a:solidFill>
                <a:schemeClr val="dk1"/>
              </a:solidFill>
            </a:endParaRPr>
          </a:p>
        </p:txBody>
      </p:sp>
      <p:sp>
        <p:nvSpPr>
          <p:cNvPr id="145" name="Shape 145"/>
          <p:cNvSpPr>
            <a:spLocks noGrp="1" noRot="1" noChangeAspect="1"/>
          </p:cNvSpPr>
          <p:nvPr>
            <p:ph type="sldImg" idx="3"/>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6" name="Shape 146"/>
          <p:cNvSpPr txBox="1">
            <a:spLocks noGrp="1"/>
          </p:cNvSpPr>
          <p:nvPr>
            <p:ph type="body" idx="1"/>
          </p:nvPr>
        </p:nvSpPr>
        <p:spPr>
          <a:xfrm>
            <a:off x="702310" y="4421822"/>
            <a:ext cx="5618480" cy="4189094"/>
          </a:xfrm>
          <a:prstGeom prst="rect">
            <a:avLst/>
          </a:prstGeom>
          <a:noFill/>
          <a:ln>
            <a:noFill/>
          </a:ln>
        </p:spPr>
        <p:txBody>
          <a:bodyPr lIns="93187" tIns="46581" rIns="93187" bIns="46581" anchor="t" anchorCtr="0">
            <a:noAutofit/>
          </a:bodyPr>
          <a:lstStyle/>
          <a:p>
            <a:pPr>
              <a:spcBef>
                <a:spcPts val="0"/>
              </a:spcBef>
              <a:buSzPct val="25000"/>
            </a:pPr>
            <a:r>
              <a:rPr lang="en-US"/>
              <a:t>The first image is a von Braun sketch from 1964.</a:t>
            </a:r>
          </a:p>
          <a:p>
            <a:pPr>
              <a:spcBef>
                <a:spcPts val="361"/>
              </a:spcBef>
              <a:buSzPct val="25000"/>
            </a:pPr>
            <a:endParaRPr/>
          </a:p>
          <a:p>
            <a:pPr>
              <a:spcBef>
                <a:spcPts val="361"/>
              </a:spcBef>
              <a:buSzPct val="25000"/>
            </a:pPr>
            <a:r>
              <a:rPr lang="en-US"/>
              <a:t>The second is an engineer in 1971 working with a Saturn V model.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702310" y="4421822"/>
            <a:ext cx="5618480" cy="4189094"/>
          </a:xfrm>
          <a:prstGeom prst="rect">
            <a:avLst/>
          </a:prstGeom>
        </p:spPr>
        <p:txBody>
          <a:bodyPr lIns="91782" tIns="91782" rIns="91782" bIns="91782" anchor="t" anchorCtr="0">
            <a:noAutofit/>
          </a:bodyPr>
          <a:lstStyle/>
          <a:p>
            <a:pPr>
              <a:spcBef>
                <a:spcPts val="0"/>
              </a:spcBef>
            </a:pPr>
            <a:endParaRPr/>
          </a:p>
        </p:txBody>
      </p:sp>
      <p:sp>
        <p:nvSpPr>
          <p:cNvPr id="155" name="Shape 15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702310" y="4421822"/>
            <a:ext cx="5618480" cy="4189094"/>
          </a:xfrm>
          <a:prstGeom prst="rect">
            <a:avLst/>
          </a:prstGeom>
        </p:spPr>
        <p:txBody>
          <a:bodyPr lIns="91782" tIns="91782" rIns="91782" bIns="91782" anchor="t" anchorCtr="0">
            <a:noAutofit/>
          </a:bodyPr>
          <a:lstStyle/>
          <a:p>
            <a:pPr>
              <a:spcBef>
                <a:spcPts val="0"/>
              </a:spcBef>
            </a:pPr>
            <a:endParaRPr/>
          </a:p>
        </p:txBody>
      </p:sp>
      <p:sp>
        <p:nvSpPr>
          <p:cNvPr id="162" name="Shape 16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702310" y="4421822"/>
            <a:ext cx="5618480" cy="4189094"/>
          </a:xfrm>
          <a:prstGeom prst="rect">
            <a:avLst/>
          </a:prstGeom>
        </p:spPr>
        <p:txBody>
          <a:bodyPr lIns="91782" tIns="91782" rIns="91782" bIns="91782" anchor="t" anchorCtr="0">
            <a:noAutofit/>
          </a:bodyPr>
          <a:lstStyle/>
          <a:p>
            <a:pPr>
              <a:spcBef>
                <a:spcPts val="0"/>
              </a:spcBef>
            </a:pPr>
            <a:endParaRPr/>
          </a:p>
        </p:txBody>
      </p:sp>
      <p:sp>
        <p:nvSpPr>
          <p:cNvPr id="170" name="Shape 17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6" name="Shape 176"/>
          <p:cNvSpPr txBox="1">
            <a:spLocks noGrp="1"/>
          </p:cNvSpPr>
          <p:nvPr>
            <p:ph type="body" idx="1"/>
          </p:nvPr>
        </p:nvSpPr>
        <p:spPr>
          <a:xfrm>
            <a:off x="702310" y="4421822"/>
            <a:ext cx="5618480" cy="4189094"/>
          </a:xfrm>
          <a:prstGeom prst="rect">
            <a:avLst/>
          </a:prstGeom>
          <a:noFill/>
          <a:ln>
            <a:noFill/>
          </a:ln>
        </p:spPr>
        <p:txBody>
          <a:bodyPr lIns="93187" tIns="46581" rIns="93187" bIns="46581" anchor="t" anchorCtr="0">
            <a:noAutofit/>
          </a:bodyPr>
          <a:lstStyle/>
          <a:p>
            <a:pPr>
              <a:spcBef>
                <a:spcPts val="0"/>
              </a:spcBef>
              <a:buClr>
                <a:schemeClr val="dk1"/>
              </a:buClr>
              <a:buSzPct val="25000"/>
            </a:pPr>
            <a:r>
              <a:rPr lang="en-US"/>
              <a:t>An acceptable problem is one for which there is no known solution, or one for which there is a solution that can be significantly improved upon. It must be valid (i.e., not a problem because the student says so, but because other credible sources agree that it is a problem) and justifiable (i.e., the effort to solve the problem is warranted based on need and cost).</a:t>
            </a:r>
          </a:p>
        </p:txBody>
      </p:sp>
      <p:sp>
        <p:nvSpPr>
          <p:cNvPr id="177" name="Shape 177"/>
          <p:cNvSpPr txBox="1">
            <a:spLocks noGrp="1"/>
          </p:cNvSpPr>
          <p:nvPr>
            <p:ph type="hdr" idx="3"/>
          </p:nvPr>
        </p:nvSpPr>
        <p:spPr>
          <a:xfrm>
            <a:off x="68281" y="79192"/>
            <a:ext cx="3111623" cy="473537"/>
          </a:xfrm>
          <a:prstGeom prst="rect">
            <a:avLst/>
          </a:prstGeom>
          <a:noFill/>
          <a:ln>
            <a:noFill/>
          </a:ln>
        </p:spPr>
        <p:txBody>
          <a:bodyPr lIns="94944" tIns="47459" rIns="94944" bIns="47459" anchor="t" anchorCtr="0">
            <a:noAutofit/>
          </a:bodyPr>
          <a:lstStyle/>
          <a:p>
            <a:pPr>
              <a:buSzPct val="25000"/>
            </a:pPr>
            <a:r>
              <a:rPr lang="en-US"/>
              <a:t>Presentation Name</a:t>
            </a:r>
          </a:p>
        </p:txBody>
      </p:sp>
      <p:sp>
        <p:nvSpPr>
          <p:cNvPr id="178" name="Shape 178"/>
          <p:cNvSpPr txBox="1">
            <a:spLocks noGrp="1"/>
          </p:cNvSpPr>
          <p:nvPr>
            <p:ph type="dt" idx="10"/>
          </p:nvPr>
        </p:nvSpPr>
        <p:spPr>
          <a:xfrm>
            <a:off x="3849700" y="79195"/>
            <a:ext cx="3111623" cy="662625"/>
          </a:xfrm>
          <a:prstGeom prst="rect">
            <a:avLst/>
          </a:prstGeom>
          <a:noFill/>
          <a:ln>
            <a:noFill/>
          </a:ln>
        </p:spPr>
        <p:txBody>
          <a:bodyPr lIns="94944" tIns="47459" rIns="94944" bIns="47459" anchor="t" anchorCtr="0">
            <a:noAutofit/>
          </a:bodyPr>
          <a:lstStyle/>
          <a:p>
            <a:pPr>
              <a:buSzPct val="25000"/>
            </a:pPr>
            <a:r>
              <a:rPr lang="en-US"/>
              <a:t>Course Name</a:t>
            </a:r>
          </a:p>
          <a:p>
            <a:pPr>
              <a:buSzPct val="25000"/>
            </a:pPr>
            <a:r>
              <a:rPr lang="en-US"/>
              <a:t>Unit # – Lesson #.# – Lesson Name</a:t>
            </a:r>
          </a:p>
        </p:txBody>
      </p:sp>
      <p:sp>
        <p:nvSpPr>
          <p:cNvPr id="179" name="Shape 179"/>
          <p:cNvSpPr txBox="1">
            <a:spLocks noGrp="1"/>
          </p:cNvSpPr>
          <p:nvPr>
            <p:ph type="sldNum" idx="12"/>
          </p:nvPr>
        </p:nvSpPr>
        <p:spPr>
          <a:xfrm>
            <a:off x="3901724" y="8835563"/>
            <a:ext cx="3111623" cy="473537"/>
          </a:xfrm>
          <a:prstGeom prst="rect">
            <a:avLst/>
          </a:prstGeom>
          <a:noFill/>
          <a:ln>
            <a:noFill/>
          </a:ln>
        </p:spPr>
        <p:txBody>
          <a:bodyPr lIns="94944" tIns="47459" rIns="94944" bIns="47459" anchor="b" anchorCtr="0">
            <a:noAutofit/>
          </a:bodyPr>
          <a:lstStyle/>
          <a:p>
            <a:pPr algn="r">
              <a:buSzPct val="25000"/>
            </a:pPr>
            <a:fld id="{00000000-1234-1234-1234-123412341234}" type="slidenum">
              <a:rPr lang="en-US" sz="1200">
                <a:solidFill>
                  <a:schemeClr val="dk1"/>
                </a:solidFill>
              </a:rPr>
              <a:pPr algn="r">
                <a:buSzPct val="25000"/>
              </a:pPr>
              <a:t>7</a:t>
            </a:fld>
            <a:endParaRPr lang="en-US"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702310" y="4421822"/>
            <a:ext cx="5618480" cy="4189094"/>
          </a:xfrm>
          <a:prstGeom prst="rect">
            <a:avLst/>
          </a:prstGeom>
        </p:spPr>
        <p:txBody>
          <a:bodyPr lIns="91782" tIns="91782" rIns="91782" bIns="91782" anchor="t" anchorCtr="0">
            <a:noAutofit/>
          </a:bodyPr>
          <a:lstStyle/>
          <a:p>
            <a:pPr>
              <a:spcBef>
                <a:spcPts val="0"/>
              </a:spcBef>
            </a:pPr>
            <a:endParaRPr/>
          </a:p>
        </p:txBody>
      </p:sp>
      <p:sp>
        <p:nvSpPr>
          <p:cNvPr id="187" name="Shape 18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702310" y="4421822"/>
            <a:ext cx="5618480" cy="4189094"/>
          </a:xfrm>
          <a:prstGeom prst="rect">
            <a:avLst/>
          </a:prstGeom>
        </p:spPr>
        <p:txBody>
          <a:bodyPr lIns="91782" tIns="91782" rIns="91782" bIns="91782" anchor="t" anchorCtr="0">
            <a:noAutofit/>
          </a:bodyPr>
          <a:lstStyle/>
          <a:p>
            <a:pPr>
              <a:spcBef>
                <a:spcPts val="0"/>
              </a:spcBef>
            </a:pPr>
            <a:endParaRPr/>
          </a:p>
        </p:txBody>
      </p:sp>
      <p:sp>
        <p:nvSpPr>
          <p:cNvPr id="195" name="Shape 19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sz="4400">
                <a:solidFill>
                  <a:schemeClr val="dk2"/>
                </a:solidFill>
                <a:latin typeface="Arial"/>
                <a:ea typeface="Arial"/>
                <a:cs typeface="Arial"/>
                <a:sym typeface="Arial"/>
              </a:defRPr>
            </a:lvl1pPr>
            <a:lvl2pPr lvl="1" algn="ctr" rtl="0">
              <a:spcBef>
                <a:spcPts val="0"/>
              </a:spcBef>
              <a:spcAft>
                <a:spcPts val="0"/>
              </a:spcAft>
              <a:defRPr sz="4400">
                <a:solidFill>
                  <a:schemeClr val="dk2"/>
                </a:solidFill>
                <a:latin typeface="Arial"/>
                <a:ea typeface="Arial"/>
                <a:cs typeface="Arial"/>
                <a:sym typeface="Arial"/>
              </a:defRPr>
            </a:lvl2pPr>
            <a:lvl3pPr lvl="2" algn="ctr" rtl="0">
              <a:spcBef>
                <a:spcPts val="0"/>
              </a:spcBef>
              <a:spcAft>
                <a:spcPts val="0"/>
              </a:spcAft>
              <a:defRPr sz="4400">
                <a:solidFill>
                  <a:schemeClr val="dk2"/>
                </a:solidFill>
                <a:latin typeface="Arial"/>
                <a:ea typeface="Arial"/>
                <a:cs typeface="Arial"/>
                <a:sym typeface="Arial"/>
              </a:defRPr>
            </a:lvl3pPr>
            <a:lvl4pPr lvl="3" algn="ctr" rtl="0">
              <a:spcBef>
                <a:spcPts val="0"/>
              </a:spcBef>
              <a:spcAft>
                <a:spcPts val="0"/>
              </a:spcAft>
              <a:defRPr sz="4400">
                <a:solidFill>
                  <a:schemeClr val="dk2"/>
                </a:solidFill>
                <a:latin typeface="Arial"/>
                <a:ea typeface="Arial"/>
                <a:cs typeface="Arial"/>
                <a:sym typeface="Arial"/>
              </a:defRPr>
            </a:lvl4pPr>
            <a:lvl5pPr lvl="4" algn="ctr" rtl="0">
              <a:spcBef>
                <a:spcPts val="0"/>
              </a:spcBef>
              <a:spcAft>
                <a:spcPts val="0"/>
              </a:spcAft>
              <a:defRPr sz="4400">
                <a:solidFill>
                  <a:schemeClr val="dk2"/>
                </a:solidFill>
                <a:latin typeface="Arial"/>
                <a:ea typeface="Arial"/>
                <a:cs typeface="Arial"/>
                <a:sym typeface="Arial"/>
              </a:defRPr>
            </a:lvl5pPr>
            <a:lvl6pPr marL="457200" lvl="5" algn="ctr" rtl="0">
              <a:spcBef>
                <a:spcPts val="0"/>
              </a:spcBef>
              <a:spcAft>
                <a:spcPts val="0"/>
              </a:spcAft>
              <a:defRPr sz="4400">
                <a:solidFill>
                  <a:schemeClr val="dk2"/>
                </a:solidFill>
                <a:latin typeface="Arial"/>
                <a:ea typeface="Arial"/>
                <a:cs typeface="Arial"/>
                <a:sym typeface="Arial"/>
              </a:defRPr>
            </a:lvl6pPr>
            <a:lvl7pPr marL="914400" lvl="6" algn="ctr" rtl="0">
              <a:spcBef>
                <a:spcPts val="0"/>
              </a:spcBef>
              <a:spcAft>
                <a:spcPts val="0"/>
              </a:spcAft>
              <a:defRPr sz="4400">
                <a:solidFill>
                  <a:schemeClr val="dk2"/>
                </a:solidFill>
                <a:latin typeface="Arial"/>
                <a:ea typeface="Arial"/>
                <a:cs typeface="Arial"/>
                <a:sym typeface="Arial"/>
              </a:defRPr>
            </a:lvl7pPr>
            <a:lvl8pPr marL="1371600" lvl="7" algn="ctr" rtl="0">
              <a:spcBef>
                <a:spcPts val="0"/>
              </a:spcBef>
              <a:spcAft>
                <a:spcPts val="0"/>
              </a:spcAft>
              <a:defRPr sz="4400">
                <a:solidFill>
                  <a:schemeClr val="dk2"/>
                </a:solidFill>
                <a:latin typeface="Arial"/>
                <a:ea typeface="Arial"/>
                <a:cs typeface="Arial"/>
                <a:sym typeface="Arial"/>
              </a:defRPr>
            </a:lvl8pPr>
            <a:lvl9pPr marL="1828800" lvl="8"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4" name="Shape 4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lvl="6"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lvl="7"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lvl="8"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0">
              <a:spcBef>
                <a:spcPts val="0"/>
              </a:spcBef>
              <a:spcAft>
                <a:spcPts val="0"/>
              </a:spcAft>
              <a:defRPr sz="4400">
                <a:solidFill>
                  <a:schemeClr val="dk2"/>
                </a:solidFill>
                <a:latin typeface="Arial"/>
                <a:ea typeface="Arial"/>
                <a:cs typeface="Arial"/>
                <a:sym typeface="Arial"/>
              </a:defRPr>
            </a:lvl1pPr>
            <a:lvl2pPr lvl="1" algn="ctr" rtl="0">
              <a:spcBef>
                <a:spcPts val="0"/>
              </a:spcBef>
              <a:spcAft>
                <a:spcPts val="0"/>
              </a:spcAft>
              <a:defRPr sz="4400">
                <a:solidFill>
                  <a:schemeClr val="dk2"/>
                </a:solidFill>
                <a:latin typeface="Arial"/>
                <a:ea typeface="Arial"/>
                <a:cs typeface="Arial"/>
                <a:sym typeface="Arial"/>
              </a:defRPr>
            </a:lvl2pPr>
            <a:lvl3pPr lvl="2" algn="ctr" rtl="0">
              <a:spcBef>
                <a:spcPts val="0"/>
              </a:spcBef>
              <a:spcAft>
                <a:spcPts val="0"/>
              </a:spcAft>
              <a:defRPr sz="4400">
                <a:solidFill>
                  <a:schemeClr val="dk2"/>
                </a:solidFill>
                <a:latin typeface="Arial"/>
                <a:ea typeface="Arial"/>
                <a:cs typeface="Arial"/>
                <a:sym typeface="Arial"/>
              </a:defRPr>
            </a:lvl3pPr>
            <a:lvl4pPr lvl="3" algn="ctr" rtl="0">
              <a:spcBef>
                <a:spcPts val="0"/>
              </a:spcBef>
              <a:spcAft>
                <a:spcPts val="0"/>
              </a:spcAft>
              <a:defRPr sz="4400">
                <a:solidFill>
                  <a:schemeClr val="dk2"/>
                </a:solidFill>
                <a:latin typeface="Arial"/>
                <a:ea typeface="Arial"/>
                <a:cs typeface="Arial"/>
                <a:sym typeface="Arial"/>
              </a:defRPr>
            </a:lvl4pPr>
            <a:lvl5pPr lvl="4" algn="ctr" rtl="0">
              <a:spcBef>
                <a:spcPts val="0"/>
              </a:spcBef>
              <a:spcAft>
                <a:spcPts val="0"/>
              </a:spcAft>
              <a:defRPr sz="4400">
                <a:solidFill>
                  <a:schemeClr val="dk2"/>
                </a:solidFill>
                <a:latin typeface="Arial"/>
                <a:ea typeface="Arial"/>
                <a:cs typeface="Arial"/>
                <a:sym typeface="Arial"/>
              </a:defRPr>
            </a:lvl5pPr>
            <a:lvl6pPr marL="457200" lvl="5" algn="ctr" rtl="0">
              <a:spcBef>
                <a:spcPts val="0"/>
              </a:spcBef>
              <a:spcAft>
                <a:spcPts val="0"/>
              </a:spcAft>
              <a:defRPr sz="4400">
                <a:solidFill>
                  <a:schemeClr val="dk2"/>
                </a:solidFill>
                <a:latin typeface="Arial"/>
                <a:ea typeface="Arial"/>
                <a:cs typeface="Arial"/>
                <a:sym typeface="Arial"/>
              </a:defRPr>
            </a:lvl6pPr>
            <a:lvl7pPr marL="914400" lvl="6" algn="ctr" rtl="0">
              <a:spcBef>
                <a:spcPts val="0"/>
              </a:spcBef>
              <a:spcAft>
                <a:spcPts val="0"/>
              </a:spcAft>
              <a:defRPr sz="4400">
                <a:solidFill>
                  <a:schemeClr val="dk2"/>
                </a:solidFill>
                <a:latin typeface="Arial"/>
                <a:ea typeface="Arial"/>
                <a:cs typeface="Arial"/>
                <a:sym typeface="Arial"/>
              </a:defRPr>
            </a:lvl7pPr>
            <a:lvl8pPr marL="1371600" lvl="7" algn="ctr" rtl="0">
              <a:spcBef>
                <a:spcPts val="0"/>
              </a:spcBef>
              <a:spcAft>
                <a:spcPts val="0"/>
              </a:spcAft>
              <a:defRPr sz="4400">
                <a:solidFill>
                  <a:schemeClr val="dk2"/>
                </a:solidFill>
                <a:latin typeface="Arial"/>
                <a:ea typeface="Arial"/>
                <a:cs typeface="Arial"/>
                <a:sym typeface="Arial"/>
              </a:defRPr>
            </a:lvl8pPr>
            <a:lvl9pPr marL="1828800" lvl="8"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7" name="Shape 4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lvl="6"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lvl="7"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lvl="8"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715962"/>
          </a:xfrm>
          <a:prstGeom prst="rect">
            <a:avLst/>
          </a:prstGeom>
          <a:noFill/>
          <a:ln>
            <a:noFill/>
          </a:ln>
        </p:spPr>
        <p:txBody>
          <a:bodyPr lIns="91425" tIns="91425" rIns="91425" bIns="91425" anchor="ctr" anchorCtr="0"/>
          <a:lstStyle>
            <a:lvl1pPr lvl="0" rtl="0">
              <a:spcBef>
                <a:spcPts val="0"/>
              </a:spcBef>
              <a:defRPr sz="4000"/>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a:endParaRPr/>
          </a:p>
        </p:txBody>
      </p:sp>
      <p:sp>
        <p:nvSpPr>
          <p:cNvPr id="56" name="Shape 56"/>
          <p:cNvSpPr txBox="1">
            <a:spLocks noGrp="1"/>
          </p:cNvSpPr>
          <p:nvPr>
            <p:ph type="body" idx="1"/>
          </p:nvPr>
        </p:nvSpPr>
        <p:spPr>
          <a:xfrm>
            <a:off x="457200" y="1295400"/>
            <a:ext cx="8229600" cy="483076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solidFill>
                  <a:schemeClr val="dk1"/>
                </a:solidFill>
                <a:latin typeface="Arial"/>
                <a:ea typeface="Arial"/>
                <a:cs typeface="Arial"/>
                <a:sym typeface="Arial"/>
              </a:defRPr>
            </a:lvl6pPr>
            <a:lvl7pPr lvl="6" rtl="0">
              <a:spcBef>
                <a:spcPts val="0"/>
              </a:spcBef>
              <a:defRPr sz="2000">
                <a:solidFill>
                  <a:schemeClr val="dk1"/>
                </a:solidFill>
                <a:latin typeface="Arial"/>
                <a:ea typeface="Arial"/>
                <a:cs typeface="Arial"/>
                <a:sym typeface="Arial"/>
              </a:defRPr>
            </a:lvl7pPr>
            <a:lvl8pPr lvl="7" rtl="0">
              <a:spcBef>
                <a:spcPts val="0"/>
              </a:spcBef>
              <a:defRPr sz="2000">
                <a:solidFill>
                  <a:schemeClr val="dk1"/>
                </a:solidFill>
                <a:latin typeface="Arial"/>
                <a:ea typeface="Arial"/>
                <a:cs typeface="Arial"/>
                <a:sym typeface="Arial"/>
              </a:defRPr>
            </a:lvl8pPr>
            <a:lvl9pPr lvl="8" rtl="0">
              <a:spcBef>
                <a:spcPts val="0"/>
              </a:spcBef>
              <a:defRPr sz="2000">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8229600" cy="715962"/>
          </a:xfrm>
          <a:prstGeom prst="rect">
            <a:avLst/>
          </a:prstGeom>
          <a:noFill/>
          <a:ln>
            <a:noFill/>
          </a:ln>
        </p:spPr>
        <p:txBody>
          <a:bodyPr lIns="91425" tIns="91425" rIns="91425" bIns="91425" anchor="ctr" anchorCtr="0"/>
          <a:lstStyle>
            <a:lvl1pPr lvl="0" algn="l" rtl="0">
              <a:spcBef>
                <a:spcPts val="0"/>
              </a:spcBef>
              <a:spcAft>
                <a:spcPts val="0"/>
              </a:spcAft>
              <a:defRPr sz="3600">
                <a:solidFill>
                  <a:srgbClr val="00386B"/>
                </a:solidFill>
                <a:latin typeface="Arial"/>
                <a:ea typeface="Arial"/>
                <a:cs typeface="Arial"/>
                <a:sym typeface="Arial"/>
              </a:defRPr>
            </a:lvl1pPr>
            <a:lvl2pPr lvl="1" algn="ctr" rtl="0">
              <a:spcBef>
                <a:spcPts val="0"/>
              </a:spcBef>
              <a:spcAft>
                <a:spcPts val="0"/>
              </a:spcAft>
              <a:defRPr sz="4400">
                <a:solidFill>
                  <a:schemeClr val="dk2"/>
                </a:solidFill>
                <a:latin typeface="Arial"/>
                <a:ea typeface="Arial"/>
                <a:cs typeface="Arial"/>
                <a:sym typeface="Arial"/>
              </a:defRPr>
            </a:lvl2pPr>
            <a:lvl3pPr lvl="2" algn="ctr" rtl="0">
              <a:spcBef>
                <a:spcPts val="0"/>
              </a:spcBef>
              <a:spcAft>
                <a:spcPts val="0"/>
              </a:spcAft>
              <a:defRPr sz="4400">
                <a:solidFill>
                  <a:schemeClr val="dk2"/>
                </a:solidFill>
                <a:latin typeface="Arial"/>
                <a:ea typeface="Arial"/>
                <a:cs typeface="Arial"/>
                <a:sym typeface="Arial"/>
              </a:defRPr>
            </a:lvl3pPr>
            <a:lvl4pPr lvl="3" algn="ctr" rtl="0">
              <a:spcBef>
                <a:spcPts val="0"/>
              </a:spcBef>
              <a:spcAft>
                <a:spcPts val="0"/>
              </a:spcAft>
              <a:defRPr sz="4400">
                <a:solidFill>
                  <a:schemeClr val="dk2"/>
                </a:solidFill>
                <a:latin typeface="Arial"/>
                <a:ea typeface="Arial"/>
                <a:cs typeface="Arial"/>
                <a:sym typeface="Arial"/>
              </a:defRPr>
            </a:lvl4pPr>
            <a:lvl5pPr lvl="4" algn="ctr" rtl="0">
              <a:spcBef>
                <a:spcPts val="0"/>
              </a:spcBef>
              <a:spcAft>
                <a:spcPts val="0"/>
              </a:spcAft>
              <a:defRPr sz="4400">
                <a:solidFill>
                  <a:schemeClr val="dk2"/>
                </a:solidFill>
                <a:latin typeface="Arial"/>
                <a:ea typeface="Arial"/>
                <a:cs typeface="Arial"/>
                <a:sym typeface="Arial"/>
              </a:defRPr>
            </a:lvl5pPr>
            <a:lvl6pPr marL="457200" lvl="5" algn="ctr" rtl="0">
              <a:spcBef>
                <a:spcPts val="0"/>
              </a:spcBef>
              <a:spcAft>
                <a:spcPts val="0"/>
              </a:spcAft>
              <a:defRPr sz="4400">
                <a:solidFill>
                  <a:schemeClr val="dk2"/>
                </a:solidFill>
                <a:latin typeface="Arial"/>
                <a:ea typeface="Arial"/>
                <a:cs typeface="Arial"/>
                <a:sym typeface="Arial"/>
              </a:defRPr>
            </a:lvl6pPr>
            <a:lvl7pPr marL="914400" lvl="6" algn="ctr" rtl="0">
              <a:spcBef>
                <a:spcPts val="0"/>
              </a:spcBef>
              <a:spcAft>
                <a:spcPts val="0"/>
              </a:spcAft>
              <a:defRPr sz="4400">
                <a:solidFill>
                  <a:schemeClr val="dk2"/>
                </a:solidFill>
                <a:latin typeface="Arial"/>
                <a:ea typeface="Arial"/>
                <a:cs typeface="Arial"/>
                <a:sym typeface="Arial"/>
              </a:defRPr>
            </a:lvl7pPr>
            <a:lvl8pPr marL="1371600" lvl="7" algn="ctr" rtl="0">
              <a:spcBef>
                <a:spcPts val="0"/>
              </a:spcBef>
              <a:spcAft>
                <a:spcPts val="0"/>
              </a:spcAft>
              <a:defRPr sz="4400">
                <a:solidFill>
                  <a:schemeClr val="dk2"/>
                </a:solidFill>
                <a:latin typeface="Arial"/>
                <a:ea typeface="Arial"/>
                <a:cs typeface="Arial"/>
                <a:sym typeface="Arial"/>
              </a:defRPr>
            </a:lvl8pPr>
            <a:lvl9pPr marL="1828800" lvl="8"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62" name="Shape 6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685800" y="2590800"/>
            <a:ext cx="7772400" cy="990599"/>
          </a:xfrm>
          <a:prstGeom prst="rect">
            <a:avLst/>
          </a:prstGeom>
          <a:noFill/>
          <a:ln>
            <a:noFill/>
          </a:ln>
        </p:spPr>
        <p:txBody>
          <a:bodyPr lIns="91425" tIns="91425" rIns="91425" bIns="91425" anchor="ctr" anchorCtr="0"/>
          <a:lstStyle>
            <a:lvl1pPr marL="0" marR="0" lvl="0" indent="0" algn="l" rtl="0">
              <a:spcBef>
                <a:spcPts val="0"/>
              </a:spcBef>
              <a:spcAft>
                <a:spcPts val="0"/>
              </a:spcAft>
              <a:defRPr sz="3600" b="0" i="0" u="none" strike="noStrike" cap="none">
                <a:solidFill>
                  <a:srgbClr val="00386B"/>
                </a:solidFill>
                <a:latin typeface="Arial"/>
                <a:ea typeface="Arial"/>
                <a:cs typeface="Arial"/>
                <a:sym typeface="Arial"/>
              </a:defRPr>
            </a:lvl1pPr>
            <a:lvl2pPr marL="0" marR="0" lvl="1" indent="0" algn="ctr" rtl="0">
              <a:spcBef>
                <a:spcPts val="0"/>
              </a:spcBef>
              <a:spcAft>
                <a:spcPts val="0"/>
              </a:spcAft>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dk2"/>
                </a:solidFill>
                <a:latin typeface="Arial"/>
                <a:ea typeface="Arial"/>
                <a:cs typeface="Arial"/>
                <a:sym typeface="Arial"/>
              </a:defRPr>
            </a:lvl9pPr>
          </a:lstStyle>
          <a:p>
            <a:endParaRPr/>
          </a:p>
        </p:txBody>
      </p:sp>
      <p:sp>
        <p:nvSpPr>
          <p:cNvPr id="67" name="Shape 67"/>
          <p:cNvSpPr txBox="1">
            <a:spLocks noGrp="1"/>
          </p:cNvSpPr>
          <p:nvPr>
            <p:ph type="subTitle" idx="1"/>
          </p:nvPr>
        </p:nvSpPr>
        <p:spPr>
          <a:xfrm>
            <a:off x="1371600" y="4191000"/>
            <a:ext cx="6400799" cy="609599"/>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00386B"/>
              </a:buClr>
              <a:buFont typeface="Arial"/>
              <a:buNone/>
              <a:defRPr sz="3200" b="0" i="0" u="none" strike="noStrike" cap="none">
                <a:solidFill>
                  <a:srgbClr val="00386B"/>
                </a:solidFill>
                <a:latin typeface="Arial"/>
                <a:ea typeface="Arial"/>
                <a:cs typeface="Arial"/>
                <a:sym typeface="Arial"/>
              </a:defRPr>
            </a:lvl1pPr>
            <a:lvl2pPr marL="457200" marR="0" lvl="1"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2pPr>
            <a:lvl3pPr marL="914400" marR="0" lvl="2"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3pPr>
            <a:lvl4pPr marL="1371600" marR="0" lvl="3"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4pPr>
            <a:lvl5pPr marL="1828800" marR="0" lvl="4"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none"/>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a:endParaRPr/>
          </a:p>
        </p:txBody>
      </p:sp>
      <p:sp>
        <p:nvSpPr>
          <p:cNvPr id="73" name="Shape 7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Font typeface="Arial"/>
              <a:buNone/>
              <a:defRPr sz="2000"/>
            </a:lvl1pPr>
            <a:lvl2pPr marL="457200" lvl="1" indent="0" rtl="0">
              <a:spcBef>
                <a:spcPts val="0"/>
              </a:spcBef>
              <a:buFont typeface="Arial"/>
              <a:buNone/>
              <a:defRPr sz="1800"/>
            </a:lvl2pPr>
            <a:lvl3pPr marL="914400" lvl="2" indent="0" rtl="0">
              <a:spcBef>
                <a:spcPts val="0"/>
              </a:spcBef>
              <a:buFont typeface="Arial"/>
              <a:buNone/>
              <a:defRPr sz="1600"/>
            </a:lvl3pPr>
            <a:lvl4pPr marL="1371600" lvl="3" indent="0" rtl="0">
              <a:spcBef>
                <a:spcPts val="0"/>
              </a:spcBef>
              <a:buFont typeface="Arial"/>
              <a:buNone/>
              <a:defRPr sz="1400"/>
            </a:lvl4pPr>
            <a:lvl5pPr marL="1828800" lvl="4" indent="0" rtl="0">
              <a:spcBef>
                <a:spcPts val="0"/>
              </a:spcBef>
              <a:buFont typeface="Arial"/>
              <a:buNone/>
              <a:defRPr sz="1400"/>
            </a:lvl5pPr>
            <a:lvl6pPr marL="2286000" lvl="5" indent="0" rtl="0">
              <a:spcBef>
                <a:spcPts val="0"/>
              </a:spcBef>
              <a:buFont typeface="Arial"/>
              <a:buNone/>
              <a:defRPr sz="1400"/>
            </a:lvl6pPr>
            <a:lvl7pPr marL="2743200" lvl="6" indent="0" rtl="0">
              <a:spcBef>
                <a:spcPts val="0"/>
              </a:spcBef>
              <a:buFont typeface="Arial"/>
              <a:buNone/>
              <a:defRPr sz="1400"/>
            </a:lvl7pPr>
            <a:lvl8pPr marL="3200400" lvl="7" indent="0" rtl="0">
              <a:spcBef>
                <a:spcPts val="0"/>
              </a:spcBef>
              <a:buFont typeface="Arial"/>
              <a:buNone/>
              <a:defRPr sz="1400"/>
            </a:lvl8pPr>
            <a:lvl9pPr marL="3657600" lvl="8" indent="0" rtl="0">
              <a:spcBef>
                <a:spcPts val="0"/>
              </a:spcBef>
              <a:buFont typeface="Arial"/>
              <a:buNone/>
              <a:defRPr sz="1400"/>
            </a:lvl9pPr>
          </a:lstStyle>
          <a:p>
            <a:endParaRPr/>
          </a:p>
        </p:txBody>
      </p:sp>
      <p:sp>
        <p:nvSpPr>
          <p:cNvPr id="74" name="Shape 7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8229600" cy="715962"/>
          </a:xfrm>
          <a:prstGeom prst="rect">
            <a:avLst/>
          </a:prstGeom>
          <a:noFill/>
          <a:ln>
            <a:noFill/>
          </a:ln>
        </p:spPr>
        <p:txBody>
          <a:bodyPr lIns="91425" tIns="91425" rIns="91425" bIns="91425" anchor="ctr" anchorCtr="0"/>
          <a:lstStyle>
            <a:lvl1pPr lvl="0" algn="l" rtl="0">
              <a:spcBef>
                <a:spcPts val="0"/>
              </a:spcBef>
              <a:spcAft>
                <a:spcPts val="0"/>
              </a:spcAft>
              <a:defRPr sz="3600">
                <a:solidFill>
                  <a:srgbClr val="00386B"/>
                </a:solidFill>
                <a:latin typeface="Arial"/>
                <a:ea typeface="Arial"/>
                <a:cs typeface="Arial"/>
                <a:sym typeface="Arial"/>
              </a:defRPr>
            </a:lvl1pPr>
            <a:lvl2pPr lvl="1" algn="ctr" rtl="0">
              <a:spcBef>
                <a:spcPts val="0"/>
              </a:spcBef>
              <a:spcAft>
                <a:spcPts val="0"/>
              </a:spcAft>
              <a:defRPr sz="4400">
                <a:solidFill>
                  <a:schemeClr val="dk2"/>
                </a:solidFill>
                <a:latin typeface="Arial"/>
                <a:ea typeface="Arial"/>
                <a:cs typeface="Arial"/>
                <a:sym typeface="Arial"/>
              </a:defRPr>
            </a:lvl2pPr>
            <a:lvl3pPr lvl="2" algn="ctr" rtl="0">
              <a:spcBef>
                <a:spcPts val="0"/>
              </a:spcBef>
              <a:spcAft>
                <a:spcPts val="0"/>
              </a:spcAft>
              <a:defRPr sz="4400">
                <a:solidFill>
                  <a:schemeClr val="dk2"/>
                </a:solidFill>
                <a:latin typeface="Arial"/>
                <a:ea typeface="Arial"/>
                <a:cs typeface="Arial"/>
                <a:sym typeface="Arial"/>
              </a:defRPr>
            </a:lvl3pPr>
            <a:lvl4pPr lvl="3" algn="ctr" rtl="0">
              <a:spcBef>
                <a:spcPts val="0"/>
              </a:spcBef>
              <a:spcAft>
                <a:spcPts val="0"/>
              </a:spcAft>
              <a:defRPr sz="4400">
                <a:solidFill>
                  <a:schemeClr val="dk2"/>
                </a:solidFill>
                <a:latin typeface="Arial"/>
                <a:ea typeface="Arial"/>
                <a:cs typeface="Arial"/>
                <a:sym typeface="Arial"/>
              </a:defRPr>
            </a:lvl4pPr>
            <a:lvl5pPr lvl="4" algn="ctr" rtl="0">
              <a:spcBef>
                <a:spcPts val="0"/>
              </a:spcBef>
              <a:spcAft>
                <a:spcPts val="0"/>
              </a:spcAft>
              <a:defRPr sz="4400">
                <a:solidFill>
                  <a:schemeClr val="dk2"/>
                </a:solidFill>
                <a:latin typeface="Arial"/>
                <a:ea typeface="Arial"/>
                <a:cs typeface="Arial"/>
                <a:sym typeface="Arial"/>
              </a:defRPr>
            </a:lvl5pPr>
            <a:lvl6pPr marL="457200" lvl="5" algn="ctr" rtl="0">
              <a:spcBef>
                <a:spcPts val="0"/>
              </a:spcBef>
              <a:spcAft>
                <a:spcPts val="0"/>
              </a:spcAft>
              <a:defRPr sz="4400">
                <a:solidFill>
                  <a:schemeClr val="dk2"/>
                </a:solidFill>
                <a:latin typeface="Arial"/>
                <a:ea typeface="Arial"/>
                <a:cs typeface="Arial"/>
                <a:sym typeface="Arial"/>
              </a:defRPr>
            </a:lvl6pPr>
            <a:lvl7pPr marL="914400" lvl="6" algn="ctr" rtl="0">
              <a:spcBef>
                <a:spcPts val="0"/>
              </a:spcBef>
              <a:spcAft>
                <a:spcPts val="0"/>
              </a:spcAft>
              <a:defRPr sz="4400">
                <a:solidFill>
                  <a:schemeClr val="dk2"/>
                </a:solidFill>
                <a:latin typeface="Arial"/>
                <a:ea typeface="Arial"/>
                <a:cs typeface="Arial"/>
                <a:sym typeface="Arial"/>
              </a:defRPr>
            </a:lvl7pPr>
            <a:lvl8pPr marL="1371600" lvl="7" algn="ctr" rtl="0">
              <a:spcBef>
                <a:spcPts val="0"/>
              </a:spcBef>
              <a:spcAft>
                <a:spcPts val="0"/>
              </a:spcAft>
              <a:defRPr sz="4400">
                <a:solidFill>
                  <a:schemeClr val="dk2"/>
                </a:solidFill>
                <a:latin typeface="Arial"/>
                <a:ea typeface="Arial"/>
                <a:cs typeface="Arial"/>
                <a:sym typeface="Arial"/>
              </a:defRPr>
            </a:lvl8pPr>
            <a:lvl9pPr marL="1828800" lvl="8"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79" name="Shape 7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80" name="Shape 8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81" name="Shape 8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715962"/>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a:endParaRPr/>
          </a:p>
        </p:txBody>
      </p:sp>
      <p:sp>
        <p:nvSpPr>
          <p:cNvPr id="86" name="Shape 8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Arial"/>
              <a:buNone/>
              <a:defRPr sz="2400" b="1"/>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87" name="Shape 8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88" name="Shape 8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Arial"/>
              <a:buNone/>
              <a:defRPr sz="2400" b="1"/>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89" name="Shape 8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90" name="Shape 9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3"/>
        <p:cNvGrpSpPr/>
        <p:nvPr/>
      </p:nvGrpSpPr>
      <p:grpSpPr>
        <a:xfrm>
          <a:off x="0" y="0"/>
          <a:ext cx="0" cy="0"/>
          <a:chOff x="0" y="0"/>
          <a:chExt cx="0" cy="0"/>
        </a:xfrm>
      </p:grpSpPr>
      <p:sp>
        <p:nvSpPr>
          <p:cNvPr id="94" name="Shape 9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a:endParaRPr/>
          </a:p>
        </p:txBody>
      </p:sp>
      <p:sp>
        <p:nvSpPr>
          <p:cNvPr id="99" name="Shape 9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100" name="Shape 10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Arial"/>
              <a:buNone/>
              <a:defRPr sz="900"/>
            </a:lvl6pPr>
            <a:lvl7pPr marL="2743200" lvl="6" indent="0" rtl="0">
              <a:spcBef>
                <a:spcPts val="0"/>
              </a:spcBef>
              <a:buFont typeface="Arial"/>
              <a:buNone/>
              <a:defRPr sz="900"/>
            </a:lvl7pPr>
            <a:lvl8pPr marL="3200400" lvl="7" indent="0" rtl="0">
              <a:spcBef>
                <a:spcPts val="0"/>
              </a:spcBef>
              <a:buFont typeface="Arial"/>
              <a:buNone/>
              <a:defRPr sz="900"/>
            </a:lvl8pPr>
            <a:lvl9pPr marL="3657600" lvl="8" indent="0" rtl="0">
              <a:spcBef>
                <a:spcPts val="0"/>
              </a:spcBef>
              <a:buFont typeface="Arial"/>
              <a:buNone/>
              <a:defRPr sz="900"/>
            </a:lvl9pPr>
          </a:lstStyle>
          <a:p>
            <a:endParaRPr/>
          </a:p>
        </p:txBody>
      </p:sp>
      <p:sp>
        <p:nvSpPr>
          <p:cNvPr id="101" name="Shape 10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sz="4400">
                <a:solidFill>
                  <a:schemeClr val="dk2"/>
                </a:solidFill>
                <a:latin typeface="Arial"/>
                <a:ea typeface="Arial"/>
                <a:cs typeface="Arial"/>
                <a:sym typeface="Arial"/>
              </a:defRPr>
            </a:lvl1pPr>
            <a:lvl2pPr lvl="1" algn="ctr" rtl="0">
              <a:spcBef>
                <a:spcPts val="0"/>
              </a:spcBef>
              <a:spcAft>
                <a:spcPts val="0"/>
              </a:spcAft>
              <a:defRPr sz="4400">
                <a:solidFill>
                  <a:schemeClr val="dk2"/>
                </a:solidFill>
                <a:latin typeface="Arial"/>
                <a:ea typeface="Arial"/>
                <a:cs typeface="Arial"/>
                <a:sym typeface="Arial"/>
              </a:defRPr>
            </a:lvl2pPr>
            <a:lvl3pPr lvl="2" algn="ctr" rtl="0">
              <a:spcBef>
                <a:spcPts val="0"/>
              </a:spcBef>
              <a:spcAft>
                <a:spcPts val="0"/>
              </a:spcAft>
              <a:defRPr sz="4400">
                <a:solidFill>
                  <a:schemeClr val="dk2"/>
                </a:solidFill>
                <a:latin typeface="Arial"/>
                <a:ea typeface="Arial"/>
                <a:cs typeface="Arial"/>
                <a:sym typeface="Arial"/>
              </a:defRPr>
            </a:lvl3pPr>
            <a:lvl4pPr lvl="3" algn="ctr" rtl="0">
              <a:spcBef>
                <a:spcPts val="0"/>
              </a:spcBef>
              <a:spcAft>
                <a:spcPts val="0"/>
              </a:spcAft>
              <a:defRPr sz="4400">
                <a:solidFill>
                  <a:schemeClr val="dk2"/>
                </a:solidFill>
                <a:latin typeface="Arial"/>
                <a:ea typeface="Arial"/>
                <a:cs typeface="Arial"/>
                <a:sym typeface="Arial"/>
              </a:defRPr>
            </a:lvl4pPr>
            <a:lvl5pPr lvl="4" algn="ctr" rtl="0">
              <a:spcBef>
                <a:spcPts val="0"/>
              </a:spcBef>
              <a:spcAft>
                <a:spcPts val="0"/>
              </a:spcAft>
              <a:defRPr sz="4400">
                <a:solidFill>
                  <a:schemeClr val="dk2"/>
                </a:solidFill>
                <a:latin typeface="Arial"/>
                <a:ea typeface="Arial"/>
                <a:cs typeface="Arial"/>
                <a:sym typeface="Arial"/>
              </a:defRPr>
            </a:lvl5pPr>
            <a:lvl6pPr marL="457200" lvl="5" algn="ctr" rtl="0">
              <a:spcBef>
                <a:spcPts val="0"/>
              </a:spcBef>
              <a:spcAft>
                <a:spcPts val="0"/>
              </a:spcAft>
              <a:defRPr sz="4400">
                <a:solidFill>
                  <a:schemeClr val="dk2"/>
                </a:solidFill>
                <a:latin typeface="Arial"/>
                <a:ea typeface="Arial"/>
                <a:cs typeface="Arial"/>
                <a:sym typeface="Arial"/>
              </a:defRPr>
            </a:lvl6pPr>
            <a:lvl7pPr marL="914400" lvl="6" algn="ctr" rtl="0">
              <a:spcBef>
                <a:spcPts val="0"/>
              </a:spcBef>
              <a:spcAft>
                <a:spcPts val="0"/>
              </a:spcAft>
              <a:defRPr sz="4400">
                <a:solidFill>
                  <a:schemeClr val="dk2"/>
                </a:solidFill>
                <a:latin typeface="Arial"/>
                <a:ea typeface="Arial"/>
                <a:cs typeface="Arial"/>
                <a:sym typeface="Arial"/>
              </a:defRPr>
            </a:lvl7pPr>
            <a:lvl8pPr marL="1371600" lvl="7" algn="ctr" rtl="0">
              <a:spcBef>
                <a:spcPts val="0"/>
              </a:spcBef>
              <a:spcAft>
                <a:spcPts val="0"/>
              </a:spcAft>
              <a:defRPr sz="4400">
                <a:solidFill>
                  <a:schemeClr val="dk2"/>
                </a:solidFill>
                <a:latin typeface="Arial"/>
                <a:ea typeface="Arial"/>
                <a:cs typeface="Arial"/>
                <a:sym typeface="Arial"/>
              </a:defRPr>
            </a:lvl8pPr>
            <a:lvl9pPr marL="1828800" lvl="8" algn="ctr" rtl="0">
              <a:spcBef>
                <a:spcPts val="0"/>
              </a:spcBef>
              <a:spcAft>
                <a:spcPts val="0"/>
              </a:spcAft>
              <a:defRPr sz="440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a:endParaRPr/>
          </a:p>
        </p:txBody>
      </p:sp>
      <p:sp>
        <p:nvSpPr>
          <p:cNvPr id="106" name="Shape 106"/>
          <p:cNvSpPr>
            <a:spLocks noGrp="1"/>
          </p:cNvSpPr>
          <p:nvPr>
            <p:ph type="pic" idx="2"/>
          </p:nvPr>
        </p:nvSpPr>
        <p:spPr>
          <a:xfrm>
            <a:off x="1792288" y="612775"/>
            <a:ext cx="5486399" cy="4114800"/>
          </a:xfrm>
          <a:prstGeom prst="rect">
            <a:avLst/>
          </a:prstGeom>
          <a:noFill/>
          <a:ln>
            <a:noFill/>
          </a:ln>
        </p:spPr>
      </p:sp>
      <p:sp>
        <p:nvSpPr>
          <p:cNvPr id="107" name="Shape 10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Arial"/>
              <a:buNone/>
              <a:defRPr sz="900"/>
            </a:lvl6pPr>
            <a:lvl7pPr marL="2743200" lvl="6" indent="0" rtl="0">
              <a:spcBef>
                <a:spcPts val="0"/>
              </a:spcBef>
              <a:buFont typeface="Arial"/>
              <a:buNone/>
              <a:defRPr sz="900"/>
            </a:lvl7pPr>
            <a:lvl8pPr marL="3200400" lvl="7" indent="0" rtl="0">
              <a:spcBef>
                <a:spcPts val="0"/>
              </a:spcBef>
              <a:buFont typeface="Arial"/>
              <a:buNone/>
              <a:defRPr sz="900"/>
            </a:lvl8pPr>
            <a:lvl9pPr marL="3657600" lvl="8" indent="0" rtl="0">
              <a:spcBef>
                <a:spcPts val="0"/>
              </a:spcBef>
              <a:buFont typeface="Arial"/>
              <a:buNone/>
              <a:defRPr sz="900"/>
            </a:lvl9pPr>
          </a:lstStyle>
          <a:p>
            <a:endParaRPr/>
          </a:p>
        </p:txBody>
      </p:sp>
      <p:sp>
        <p:nvSpPr>
          <p:cNvPr id="108" name="Shape 10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715962"/>
          </a:xfrm>
          <a:prstGeom prst="rect">
            <a:avLst/>
          </a:prstGeom>
          <a:noFill/>
          <a:ln>
            <a:noFill/>
          </a:ln>
        </p:spPr>
        <p:txBody>
          <a:bodyPr lIns="91425" tIns="91425" rIns="91425" bIns="91425" anchor="ctr" anchorCtr="0"/>
          <a:lstStyle>
            <a:lvl1pPr lvl="0" algn="l" rtl="0">
              <a:spcBef>
                <a:spcPts val="0"/>
              </a:spcBef>
              <a:spcAft>
                <a:spcPts val="0"/>
              </a:spcAft>
              <a:defRPr sz="3600">
                <a:solidFill>
                  <a:srgbClr val="00386B"/>
                </a:solidFill>
                <a:latin typeface="Arial"/>
                <a:ea typeface="Arial"/>
                <a:cs typeface="Arial"/>
                <a:sym typeface="Arial"/>
              </a:defRPr>
            </a:lvl1pPr>
            <a:lvl2pPr lvl="1" algn="ctr" rtl="0">
              <a:spcBef>
                <a:spcPts val="0"/>
              </a:spcBef>
              <a:spcAft>
                <a:spcPts val="0"/>
              </a:spcAft>
              <a:defRPr sz="4400">
                <a:solidFill>
                  <a:schemeClr val="dk2"/>
                </a:solidFill>
                <a:latin typeface="Arial"/>
                <a:ea typeface="Arial"/>
                <a:cs typeface="Arial"/>
                <a:sym typeface="Arial"/>
              </a:defRPr>
            </a:lvl2pPr>
            <a:lvl3pPr lvl="2" algn="ctr" rtl="0">
              <a:spcBef>
                <a:spcPts val="0"/>
              </a:spcBef>
              <a:spcAft>
                <a:spcPts val="0"/>
              </a:spcAft>
              <a:defRPr sz="4400">
                <a:solidFill>
                  <a:schemeClr val="dk2"/>
                </a:solidFill>
                <a:latin typeface="Arial"/>
                <a:ea typeface="Arial"/>
                <a:cs typeface="Arial"/>
                <a:sym typeface="Arial"/>
              </a:defRPr>
            </a:lvl3pPr>
            <a:lvl4pPr lvl="3" algn="ctr" rtl="0">
              <a:spcBef>
                <a:spcPts val="0"/>
              </a:spcBef>
              <a:spcAft>
                <a:spcPts val="0"/>
              </a:spcAft>
              <a:defRPr sz="4400">
                <a:solidFill>
                  <a:schemeClr val="dk2"/>
                </a:solidFill>
                <a:latin typeface="Arial"/>
                <a:ea typeface="Arial"/>
                <a:cs typeface="Arial"/>
                <a:sym typeface="Arial"/>
              </a:defRPr>
            </a:lvl4pPr>
            <a:lvl5pPr lvl="4" algn="ctr" rtl="0">
              <a:spcBef>
                <a:spcPts val="0"/>
              </a:spcBef>
              <a:spcAft>
                <a:spcPts val="0"/>
              </a:spcAft>
              <a:defRPr sz="4400">
                <a:solidFill>
                  <a:schemeClr val="dk2"/>
                </a:solidFill>
                <a:latin typeface="Arial"/>
                <a:ea typeface="Arial"/>
                <a:cs typeface="Arial"/>
                <a:sym typeface="Arial"/>
              </a:defRPr>
            </a:lvl5pPr>
            <a:lvl6pPr marL="457200" lvl="5" algn="ctr" rtl="0">
              <a:spcBef>
                <a:spcPts val="0"/>
              </a:spcBef>
              <a:spcAft>
                <a:spcPts val="0"/>
              </a:spcAft>
              <a:defRPr sz="4400">
                <a:solidFill>
                  <a:schemeClr val="dk2"/>
                </a:solidFill>
                <a:latin typeface="Arial"/>
                <a:ea typeface="Arial"/>
                <a:cs typeface="Arial"/>
                <a:sym typeface="Arial"/>
              </a:defRPr>
            </a:lvl6pPr>
            <a:lvl7pPr marL="914400" lvl="6" algn="ctr" rtl="0">
              <a:spcBef>
                <a:spcPts val="0"/>
              </a:spcBef>
              <a:spcAft>
                <a:spcPts val="0"/>
              </a:spcAft>
              <a:defRPr sz="4400">
                <a:solidFill>
                  <a:schemeClr val="dk2"/>
                </a:solidFill>
                <a:latin typeface="Arial"/>
                <a:ea typeface="Arial"/>
                <a:cs typeface="Arial"/>
                <a:sym typeface="Arial"/>
              </a:defRPr>
            </a:lvl7pPr>
            <a:lvl8pPr marL="1371600" lvl="7" algn="ctr" rtl="0">
              <a:spcBef>
                <a:spcPts val="0"/>
              </a:spcBef>
              <a:spcAft>
                <a:spcPts val="0"/>
              </a:spcAft>
              <a:defRPr sz="4400">
                <a:solidFill>
                  <a:schemeClr val="dk2"/>
                </a:solidFill>
                <a:latin typeface="Arial"/>
                <a:ea typeface="Arial"/>
                <a:cs typeface="Arial"/>
                <a:sym typeface="Arial"/>
              </a:defRPr>
            </a:lvl8pPr>
            <a:lvl9pPr marL="1828800" lvl="8"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13" name="Shape 113"/>
          <p:cNvSpPr txBox="1">
            <a:spLocks noGrp="1"/>
          </p:cNvSpPr>
          <p:nvPr>
            <p:ph type="body" idx="1"/>
          </p:nvPr>
        </p:nvSpPr>
        <p:spPr>
          <a:xfrm rot="5400000">
            <a:off x="2080418" y="-404018"/>
            <a:ext cx="4830762" cy="82296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lvl="1" indent="-825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2pPr>
            <a:lvl3pPr marL="1143000" lvl="2" indent="-50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3pPr>
            <a:lvl4pPr marL="1600200" lvl="3" indent="-50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4pPr>
            <a:lvl5pPr marL="2057400" lvl="4" indent="-50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5pPr>
            <a:lvl6pPr marL="2514600" lvl="5"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lvl="6"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lvl="7"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lvl="8"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114" name="Shape 11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l" rtl="0">
              <a:spcBef>
                <a:spcPts val="0"/>
              </a:spcBef>
              <a:spcAft>
                <a:spcPts val="0"/>
              </a:spcAft>
              <a:defRPr sz="3600">
                <a:solidFill>
                  <a:srgbClr val="00386B"/>
                </a:solidFill>
                <a:latin typeface="Arial"/>
                <a:ea typeface="Arial"/>
                <a:cs typeface="Arial"/>
                <a:sym typeface="Arial"/>
              </a:defRPr>
            </a:lvl1pPr>
            <a:lvl2pPr lvl="1" algn="ctr" rtl="0">
              <a:spcBef>
                <a:spcPts val="0"/>
              </a:spcBef>
              <a:spcAft>
                <a:spcPts val="0"/>
              </a:spcAft>
              <a:defRPr sz="4400">
                <a:solidFill>
                  <a:schemeClr val="dk2"/>
                </a:solidFill>
                <a:latin typeface="Arial"/>
                <a:ea typeface="Arial"/>
                <a:cs typeface="Arial"/>
                <a:sym typeface="Arial"/>
              </a:defRPr>
            </a:lvl2pPr>
            <a:lvl3pPr lvl="2" algn="ctr" rtl="0">
              <a:spcBef>
                <a:spcPts val="0"/>
              </a:spcBef>
              <a:spcAft>
                <a:spcPts val="0"/>
              </a:spcAft>
              <a:defRPr sz="4400">
                <a:solidFill>
                  <a:schemeClr val="dk2"/>
                </a:solidFill>
                <a:latin typeface="Arial"/>
                <a:ea typeface="Arial"/>
                <a:cs typeface="Arial"/>
                <a:sym typeface="Arial"/>
              </a:defRPr>
            </a:lvl3pPr>
            <a:lvl4pPr lvl="3" algn="ctr" rtl="0">
              <a:spcBef>
                <a:spcPts val="0"/>
              </a:spcBef>
              <a:spcAft>
                <a:spcPts val="0"/>
              </a:spcAft>
              <a:defRPr sz="4400">
                <a:solidFill>
                  <a:schemeClr val="dk2"/>
                </a:solidFill>
                <a:latin typeface="Arial"/>
                <a:ea typeface="Arial"/>
                <a:cs typeface="Arial"/>
                <a:sym typeface="Arial"/>
              </a:defRPr>
            </a:lvl4pPr>
            <a:lvl5pPr lvl="4" algn="ctr" rtl="0">
              <a:spcBef>
                <a:spcPts val="0"/>
              </a:spcBef>
              <a:spcAft>
                <a:spcPts val="0"/>
              </a:spcAft>
              <a:defRPr sz="4400">
                <a:solidFill>
                  <a:schemeClr val="dk2"/>
                </a:solidFill>
                <a:latin typeface="Arial"/>
                <a:ea typeface="Arial"/>
                <a:cs typeface="Arial"/>
                <a:sym typeface="Arial"/>
              </a:defRPr>
            </a:lvl5pPr>
            <a:lvl6pPr marL="457200" lvl="5" algn="ctr" rtl="0">
              <a:spcBef>
                <a:spcPts val="0"/>
              </a:spcBef>
              <a:spcAft>
                <a:spcPts val="0"/>
              </a:spcAft>
              <a:defRPr sz="4400">
                <a:solidFill>
                  <a:schemeClr val="dk2"/>
                </a:solidFill>
                <a:latin typeface="Arial"/>
                <a:ea typeface="Arial"/>
                <a:cs typeface="Arial"/>
                <a:sym typeface="Arial"/>
              </a:defRPr>
            </a:lvl6pPr>
            <a:lvl7pPr marL="914400" lvl="6" algn="ctr" rtl="0">
              <a:spcBef>
                <a:spcPts val="0"/>
              </a:spcBef>
              <a:spcAft>
                <a:spcPts val="0"/>
              </a:spcAft>
              <a:defRPr sz="4400">
                <a:solidFill>
                  <a:schemeClr val="dk2"/>
                </a:solidFill>
                <a:latin typeface="Arial"/>
                <a:ea typeface="Arial"/>
                <a:cs typeface="Arial"/>
                <a:sym typeface="Arial"/>
              </a:defRPr>
            </a:lvl7pPr>
            <a:lvl8pPr marL="1371600" lvl="7" algn="ctr" rtl="0">
              <a:spcBef>
                <a:spcPts val="0"/>
              </a:spcBef>
              <a:spcAft>
                <a:spcPts val="0"/>
              </a:spcAft>
              <a:defRPr sz="4400">
                <a:solidFill>
                  <a:schemeClr val="dk2"/>
                </a:solidFill>
                <a:latin typeface="Arial"/>
                <a:ea typeface="Arial"/>
                <a:cs typeface="Arial"/>
                <a:sym typeface="Arial"/>
              </a:defRPr>
            </a:lvl8pPr>
            <a:lvl9pPr marL="1828800" lvl="8"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19" name="Shape 11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lvl="1" indent="-825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2pPr>
            <a:lvl3pPr marL="1143000" lvl="2" indent="-50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3pPr>
            <a:lvl4pPr marL="1600200" lvl="3" indent="-50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4pPr>
            <a:lvl5pPr marL="2057400" lvl="4" indent="-50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5pPr>
            <a:lvl6pPr marL="2514600" lvl="5"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lvl="6"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lvl="7"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lvl="8"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120" name="Shape 12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3581400"/>
            <a:ext cx="7772400" cy="838198"/>
          </a:xfrm>
          <a:prstGeom prst="rect">
            <a:avLst/>
          </a:prstGeom>
          <a:noFill/>
          <a:ln>
            <a:noFill/>
          </a:ln>
        </p:spPr>
        <p:txBody>
          <a:bodyPr lIns="91425" tIns="91425" rIns="91425" bIns="91425" anchor="ctr" anchorCtr="0"/>
          <a:lstStyle>
            <a:lvl1pPr marL="0" marR="0" lvl="0" indent="0" algn="ctr" rtl="0">
              <a:spcBef>
                <a:spcPts val="0"/>
              </a:spcBef>
              <a:spcAft>
                <a:spcPts val="0"/>
              </a:spcAft>
              <a:defRPr sz="4000" b="0" i="0" u="none" strike="noStrike" cap="none">
                <a:solidFill>
                  <a:srgbClr val="00386B"/>
                </a:solidFill>
                <a:latin typeface="Arial"/>
                <a:ea typeface="Arial"/>
                <a:cs typeface="Arial"/>
                <a:sym typeface="Arial"/>
              </a:defRPr>
            </a:lvl1pPr>
            <a:lvl2pPr marL="0" marR="0" lvl="1" indent="0" algn="ctr" rtl="0">
              <a:spcBef>
                <a:spcPts val="0"/>
              </a:spcBef>
              <a:spcAft>
                <a:spcPts val="0"/>
              </a:spcAft>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subTitle" idx="1"/>
          </p:nvPr>
        </p:nvSpPr>
        <p:spPr>
          <a:xfrm>
            <a:off x="1371600" y="4876800"/>
            <a:ext cx="6400799" cy="685799"/>
          </a:xfrm>
          <a:prstGeom prst="rect">
            <a:avLst/>
          </a:prstGeom>
          <a:noFill/>
          <a:ln>
            <a:noFill/>
          </a:ln>
        </p:spPr>
        <p:txBody>
          <a:bodyPr lIns="91425" tIns="91425" rIns="91425" bIns="91425" anchor="t" anchorCtr="0"/>
          <a:lstStyle>
            <a:lvl1pPr marL="0" marR="0" lvl="0" indent="0" algn="ctr" rtl="0">
              <a:spcBef>
                <a:spcPts val="560"/>
              </a:spcBef>
              <a:spcAft>
                <a:spcPts val="0"/>
              </a:spcAft>
              <a:buClr>
                <a:srgbClr val="00386B"/>
              </a:buClr>
              <a:buFont typeface="Arial"/>
              <a:buNone/>
              <a:defRPr sz="2800" b="0" i="0" u="none" strike="noStrike" cap="none">
                <a:solidFill>
                  <a:srgbClr val="00386B"/>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pic>
        <p:nvPicPr>
          <p:cNvPr id="17" name="Shape 17" descr="PLTW_MT_L_3Crgb.jpg"/>
          <p:cNvPicPr preferRelativeResize="0"/>
          <p:nvPr/>
        </p:nvPicPr>
        <p:blipFill rotWithShape="1">
          <a:blip r:embed="rId2">
            <a:alphaModFix/>
          </a:blip>
          <a:srcRect/>
          <a:stretch/>
        </p:blipFill>
        <p:spPr>
          <a:xfrm>
            <a:off x="1447800" y="381000"/>
            <a:ext cx="6246479" cy="237743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l" rtl="0">
              <a:spcBef>
                <a:spcPts val="0"/>
              </a:spcBef>
              <a:defRPr sz="3600"/>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a:endParaRPr/>
          </a:p>
        </p:txBody>
      </p:sp>
      <p:sp>
        <p:nvSpPr>
          <p:cNvPr id="20" name="Shape 2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lvl="0" rtl="0">
              <a:spcBef>
                <a:spcPts val="0"/>
              </a:spcBef>
              <a:defRPr sz="3200">
                <a:solidFill>
                  <a:schemeClr val="dk1"/>
                </a:solidFill>
                <a:latin typeface="Arial"/>
                <a:ea typeface="Arial"/>
                <a:cs typeface="Arial"/>
                <a:sym typeface="Arial"/>
              </a:defRPr>
            </a:lvl1pPr>
            <a:lvl2pPr lvl="1" rtl="0">
              <a:spcBef>
                <a:spcPts val="0"/>
              </a:spcBef>
              <a:defRPr sz="3200"/>
            </a:lvl2pPr>
            <a:lvl3pPr lvl="2" rtl="0">
              <a:spcBef>
                <a:spcPts val="0"/>
              </a:spcBef>
              <a:defRPr sz="3200"/>
            </a:lvl3pPr>
            <a:lvl4pPr lvl="3" rtl="0">
              <a:spcBef>
                <a:spcPts val="0"/>
              </a:spcBef>
              <a:defRPr sz="3200"/>
            </a:lvl4pPr>
            <a:lvl5pPr lvl="4" rtl="0">
              <a:spcBef>
                <a:spcPts val="0"/>
              </a:spcBef>
              <a:defRPr sz="3200"/>
            </a:lvl5pPr>
            <a:lvl6pPr lvl="5" rtl="0">
              <a:spcBef>
                <a:spcPts val="0"/>
              </a:spcBef>
              <a:defRPr sz="2000">
                <a:solidFill>
                  <a:schemeClr val="dk1"/>
                </a:solidFill>
                <a:latin typeface="Arial"/>
                <a:ea typeface="Arial"/>
                <a:cs typeface="Arial"/>
                <a:sym typeface="Arial"/>
              </a:defRPr>
            </a:lvl6pPr>
            <a:lvl7pPr lvl="6" rtl="0">
              <a:spcBef>
                <a:spcPts val="0"/>
              </a:spcBef>
              <a:defRPr sz="2000">
                <a:solidFill>
                  <a:schemeClr val="dk1"/>
                </a:solidFill>
                <a:latin typeface="Arial"/>
                <a:ea typeface="Arial"/>
                <a:cs typeface="Arial"/>
                <a:sym typeface="Arial"/>
              </a:defRPr>
            </a:lvl7pPr>
            <a:lvl8pPr lvl="7" rtl="0">
              <a:spcBef>
                <a:spcPts val="0"/>
              </a:spcBef>
              <a:defRPr sz="2000">
                <a:solidFill>
                  <a:schemeClr val="dk1"/>
                </a:solidFill>
                <a:latin typeface="Arial"/>
                <a:ea typeface="Arial"/>
                <a:cs typeface="Arial"/>
                <a:sym typeface="Arial"/>
              </a:defRPr>
            </a:lvl8pPr>
            <a:lvl9pPr lvl="8" rtl="0">
              <a:spcBef>
                <a:spcPts val="0"/>
              </a:spcBef>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none"/>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Font typeface="Arial"/>
              <a:buNone/>
              <a:defRPr sz="2000"/>
            </a:lvl1pPr>
            <a:lvl2pPr marL="457200" lvl="1" indent="0" rtl="0">
              <a:spcBef>
                <a:spcPts val="0"/>
              </a:spcBef>
              <a:buFont typeface="Arial"/>
              <a:buNone/>
              <a:defRPr sz="1800"/>
            </a:lvl2pPr>
            <a:lvl3pPr marL="914400" lvl="2" indent="0" rtl="0">
              <a:spcBef>
                <a:spcPts val="0"/>
              </a:spcBef>
              <a:buFont typeface="Arial"/>
              <a:buNone/>
              <a:defRPr sz="1600"/>
            </a:lvl3pPr>
            <a:lvl4pPr marL="1371600" lvl="3" indent="0" rtl="0">
              <a:spcBef>
                <a:spcPts val="0"/>
              </a:spcBef>
              <a:buFont typeface="Arial"/>
              <a:buNone/>
              <a:defRPr sz="1400"/>
            </a:lvl4pPr>
            <a:lvl5pPr marL="1828800" lvl="4" indent="0" rtl="0">
              <a:spcBef>
                <a:spcPts val="0"/>
              </a:spcBef>
              <a:buFont typeface="Arial"/>
              <a:buNone/>
              <a:defRPr sz="1400"/>
            </a:lvl5pPr>
            <a:lvl6pPr marL="2286000" lvl="5" indent="0" rtl="0">
              <a:spcBef>
                <a:spcPts val="0"/>
              </a:spcBef>
              <a:buFont typeface="Arial"/>
              <a:buNone/>
              <a:defRPr sz="1400"/>
            </a:lvl6pPr>
            <a:lvl7pPr marL="2743200" lvl="6" indent="0" rtl="0">
              <a:spcBef>
                <a:spcPts val="0"/>
              </a:spcBef>
              <a:buFont typeface="Arial"/>
              <a:buNone/>
              <a:defRPr sz="1400"/>
            </a:lvl7pPr>
            <a:lvl8pPr marL="3200400" lvl="7" indent="0" rtl="0">
              <a:spcBef>
                <a:spcPts val="0"/>
              </a:spcBef>
              <a:buFont typeface="Arial"/>
              <a:buNone/>
              <a:defRPr sz="1400"/>
            </a:lvl8pPr>
            <a:lvl9pPr marL="3657600" lvl="8" indent="0" rtl="0">
              <a:spcBef>
                <a:spcPts val="0"/>
              </a:spcBef>
              <a:buFont typeface="Arial"/>
              <a:buNone/>
              <a:defRPr sz="1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spcAft>
                <a:spcPts val="0"/>
              </a:spcAft>
              <a:defRPr sz="4400">
                <a:solidFill>
                  <a:schemeClr val="dk2"/>
                </a:solidFill>
                <a:latin typeface="Arial"/>
                <a:ea typeface="Arial"/>
                <a:cs typeface="Arial"/>
                <a:sym typeface="Arial"/>
              </a:defRPr>
            </a:lvl1pPr>
            <a:lvl2pPr lvl="1" algn="ctr" rtl="0">
              <a:spcBef>
                <a:spcPts val="0"/>
              </a:spcBef>
              <a:spcAft>
                <a:spcPts val="0"/>
              </a:spcAft>
              <a:defRPr sz="4400">
                <a:solidFill>
                  <a:schemeClr val="dk2"/>
                </a:solidFill>
                <a:latin typeface="Arial"/>
                <a:ea typeface="Arial"/>
                <a:cs typeface="Arial"/>
                <a:sym typeface="Arial"/>
              </a:defRPr>
            </a:lvl2pPr>
            <a:lvl3pPr lvl="2" algn="ctr" rtl="0">
              <a:spcBef>
                <a:spcPts val="0"/>
              </a:spcBef>
              <a:spcAft>
                <a:spcPts val="0"/>
              </a:spcAft>
              <a:defRPr sz="4400">
                <a:solidFill>
                  <a:schemeClr val="dk2"/>
                </a:solidFill>
                <a:latin typeface="Arial"/>
                <a:ea typeface="Arial"/>
                <a:cs typeface="Arial"/>
                <a:sym typeface="Arial"/>
              </a:defRPr>
            </a:lvl3pPr>
            <a:lvl4pPr lvl="3" algn="ctr" rtl="0">
              <a:spcBef>
                <a:spcPts val="0"/>
              </a:spcBef>
              <a:spcAft>
                <a:spcPts val="0"/>
              </a:spcAft>
              <a:defRPr sz="4400">
                <a:solidFill>
                  <a:schemeClr val="dk2"/>
                </a:solidFill>
                <a:latin typeface="Arial"/>
                <a:ea typeface="Arial"/>
                <a:cs typeface="Arial"/>
                <a:sym typeface="Arial"/>
              </a:defRPr>
            </a:lvl4pPr>
            <a:lvl5pPr lvl="4" algn="ctr" rtl="0">
              <a:spcBef>
                <a:spcPts val="0"/>
              </a:spcBef>
              <a:spcAft>
                <a:spcPts val="0"/>
              </a:spcAft>
              <a:defRPr sz="4400">
                <a:solidFill>
                  <a:schemeClr val="dk2"/>
                </a:solidFill>
                <a:latin typeface="Arial"/>
                <a:ea typeface="Arial"/>
                <a:cs typeface="Arial"/>
                <a:sym typeface="Arial"/>
              </a:defRPr>
            </a:lvl5pPr>
            <a:lvl6pPr marL="457200" lvl="5" algn="ctr" rtl="0">
              <a:spcBef>
                <a:spcPts val="0"/>
              </a:spcBef>
              <a:spcAft>
                <a:spcPts val="0"/>
              </a:spcAft>
              <a:defRPr sz="4400">
                <a:solidFill>
                  <a:schemeClr val="dk2"/>
                </a:solidFill>
                <a:latin typeface="Arial"/>
                <a:ea typeface="Arial"/>
                <a:cs typeface="Arial"/>
                <a:sym typeface="Arial"/>
              </a:defRPr>
            </a:lvl6pPr>
            <a:lvl7pPr marL="914400" lvl="6" algn="ctr" rtl="0">
              <a:spcBef>
                <a:spcPts val="0"/>
              </a:spcBef>
              <a:spcAft>
                <a:spcPts val="0"/>
              </a:spcAft>
              <a:defRPr sz="4400">
                <a:solidFill>
                  <a:schemeClr val="dk2"/>
                </a:solidFill>
                <a:latin typeface="Arial"/>
                <a:ea typeface="Arial"/>
                <a:cs typeface="Arial"/>
                <a:sym typeface="Arial"/>
              </a:defRPr>
            </a:lvl7pPr>
            <a:lvl8pPr marL="1371600" lvl="7" algn="ctr" rtl="0">
              <a:spcBef>
                <a:spcPts val="0"/>
              </a:spcBef>
              <a:spcAft>
                <a:spcPts val="0"/>
              </a:spcAft>
              <a:defRPr sz="4400">
                <a:solidFill>
                  <a:schemeClr val="dk2"/>
                </a:solidFill>
                <a:latin typeface="Arial"/>
                <a:ea typeface="Arial"/>
                <a:cs typeface="Arial"/>
                <a:sym typeface="Arial"/>
              </a:defRPr>
            </a:lvl8pPr>
            <a:lvl9pPr marL="1828800" lvl="8"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26" name="Shape 26"/>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27" name="Shape 27"/>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a:endParaRPr/>
          </a:p>
        </p:txBody>
      </p:sp>
      <p:sp>
        <p:nvSpPr>
          <p:cNvPr id="30" name="Shape 3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Arial"/>
              <a:buNone/>
              <a:defRPr sz="2400" b="1"/>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31" name="Shape 3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32" name="Shape 3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Arial"/>
              <a:buNone/>
              <a:defRPr sz="2400" b="1"/>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33" name="Shape 3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a:endParaRPr/>
          </a:p>
        </p:txBody>
      </p:sp>
      <p:sp>
        <p:nvSpPr>
          <p:cNvPr id="36" name="Shape 3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37" name="Shape 3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Arial"/>
              <a:buNone/>
              <a:defRPr sz="900"/>
            </a:lvl6pPr>
            <a:lvl7pPr marL="2743200" lvl="6" indent="0" rtl="0">
              <a:spcBef>
                <a:spcPts val="0"/>
              </a:spcBef>
              <a:buFont typeface="Arial"/>
              <a:buNone/>
              <a:defRPr sz="900"/>
            </a:lvl7pPr>
            <a:lvl8pPr marL="3200400" lvl="7" indent="0" rtl="0">
              <a:spcBef>
                <a:spcPts val="0"/>
              </a:spcBef>
              <a:buFont typeface="Arial"/>
              <a:buNone/>
              <a:defRPr sz="900"/>
            </a:lvl8pPr>
            <a:lvl9pPr marL="3657600" lvl="8" indent="0" rtl="0">
              <a:spcBef>
                <a:spcPts val="0"/>
              </a:spcBef>
              <a:buFont typeface="Arial"/>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sz="4400">
                <a:solidFill>
                  <a:schemeClr val="dk2"/>
                </a:solidFill>
                <a:latin typeface="Arial"/>
                <a:ea typeface="Arial"/>
                <a:cs typeface="Arial"/>
                <a:sym typeface="Arial"/>
              </a:defRPr>
            </a:lvl2pPr>
            <a:lvl3pPr lvl="2" rtl="0">
              <a:spcBef>
                <a:spcPts val="0"/>
              </a:spcBef>
              <a:defRPr sz="4400">
                <a:solidFill>
                  <a:schemeClr val="dk2"/>
                </a:solidFill>
                <a:latin typeface="Arial"/>
                <a:ea typeface="Arial"/>
                <a:cs typeface="Arial"/>
                <a:sym typeface="Arial"/>
              </a:defRPr>
            </a:lvl3pPr>
            <a:lvl4pPr lvl="3" rtl="0">
              <a:spcBef>
                <a:spcPts val="0"/>
              </a:spcBef>
              <a:defRPr sz="4400">
                <a:solidFill>
                  <a:schemeClr val="dk2"/>
                </a:solidFill>
                <a:latin typeface="Arial"/>
                <a:ea typeface="Arial"/>
                <a:cs typeface="Arial"/>
                <a:sym typeface="Arial"/>
              </a:defRPr>
            </a:lvl4pPr>
            <a:lvl5pPr lvl="4" rtl="0">
              <a:spcBef>
                <a:spcPts val="0"/>
              </a:spcBef>
              <a:defRPr sz="4400">
                <a:solidFill>
                  <a:schemeClr val="dk2"/>
                </a:solidFill>
                <a:latin typeface="Arial"/>
                <a:ea typeface="Arial"/>
                <a:cs typeface="Arial"/>
                <a:sym typeface="Arial"/>
              </a:defRPr>
            </a:lvl5pPr>
            <a:lvl6pPr lvl="5" rtl="0">
              <a:spcBef>
                <a:spcPts val="0"/>
              </a:spcBef>
              <a:defRPr sz="4400">
                <a:solidFill>
                  <a:schemeClr val="dk2"/>
                </a:solidFill>
                <a:latin typeface="Arial"/>
                <a:ea typeface="Arial"/>
                <a:cs typeface="Arial"/>
                <a:sym typeface="Arial"/>
              </a:defRPr>
            </a:lvl6pPr>
            <a:lvl7pPr lvl="6" rtl="0">
              <a:spcBef>
                <a:spcPts val="0"/>
              </a:spcBef>
              <a:defRPr sz="4400">
                <a:solidFill>
                  <a:schemeClr val="dk2"/>
                </a:solidFill>
                <a:latin typeface="Arial"/>
                <a:ea typeface="Arial"/>
                <a:cs typeface="Arial"/>
                <a:sym typeface="Arial"/>
              </a:defRPr>
            </a:lvl7pPr>
            <a:lvl8pPr lvl="7" rtl="0">
              <a:spcBef>
                <a:spcPts val="0"/>
              </a:spcBef>
              <a:defRPr sz="4400">
                <a:solidFill>
                  <a:schemeClr val="dk2"/>
                </a:solidFill>
                <a:latin typeface="Arial"/>
                <a:ea typeface="Arial"/>
                <a:cs typeface="Arial"/>
                <a:sym typeface="Arial"/>
              </a:defRPr>
            </a:lvl8pPr>
            <a:lvl9pPr lvl="8" rtl="0">
              <a:spcBef>
                <a:spcPts val="0"/>
              </a:spcBef>
              <a:defRPr sz="4400">
                <a:solidFill>
                  <a:schemeClr val="dk2"/>
                </a:solidFill>
                <a:latin typeface="Arial"/>
                <a:ea typeface="Arial"/>
                <a:cs typeface="Arial"/>
                <a:sym typeface="Arial"/>
              </a:defRPr>
            </a:lvl9pPr>
          </a:lstStyle>
          <a:p>
            <a:endParaRPr/>
          </a:p>
        </p:txBody>
      </p:sp>
      <p:sp>
        <p:nvSpPr>
          <p:cNvPr id="40" name="Shape 40"/>
          <p:cNvSpPr>
            <a:spLocks noGrp="1"/>
          </p:cNvSpPr>
          <p:nvPr>
            <p:ph type="pic" idx="2"/>
          </p:nvPr>
        </p:nvSpPr>
        <p:spPr>
          <a:xfrm>
            <a:off x="1792288" y="612775"/>
            <a:ext cx="5486399" cy="4114800"/>
          </a:xfrm>
          <a:prstGeom prst="rect">
            <a:avLst/>
          </a:prstGeom>
          <a:noFill/>
          <a:ln>
            <a:noFill/>
          </a:ln>
        </p:spPr>
      </p:sp>
      <p:sp>
        <p:nvSpPr>
          <p:cNvPr id="41" name="Shape 4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Arial"/>
              <a:buNone/>
              <a:defRPr sz="900"/>
            </a:lvl6pPr>
            <a:lvl7pPr marL="2743200" lvl="6" indent="0" rtl="0">
              <a:spcBef>
                <a:spcPts val="0"/>
              </a:spcBef>
              <a:buFont typeface="Arial"/>
              <a:buNone/>
              <a:defRPr sz="900"/>
            </a:lvl7pPr>
            <a:lvl8pPr marL="3200400" lvl="7" indent="0" rtl="0">
              <a:spcBef>
                <a:spcPts val="0"/>
              </a:spcBef>
              <a:buFont typeface="Arial"/>
              <a:buNone/>
              <a:defRPr sz="900"/>
            </a:lvl8pPr>
            <a:lvl9pPr marL="3657600" lvl="8" indent="0" rtl="0">
              <a:spcBef>
                <a:spcPts val="0"/>
              </a:spcBef>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715962"/>
          </a:xfrm>
          <a:prstGeom prst="rect">
            <a:avLst/>
          </a:prstGeom>
          <a:noFill/>
          <a:ln>
            <a:noFill/>
          </a:ln>
        </p:spPr>
        <p:txBody>
          <a:bodyPr lIns="91425" tIns="91425" rIns="91425" bIns="91425" anchor="ctr" anchorCtr="0"/>
          <a:lstStyle>
            <a:lvl1pPr marL="0" marR="0" lvl="0" indent="0" algn="l" rtl="0">
              <a:spcBef>
                <a:spcPts val="0"/>
              </a:spcBef>
              <a:spcAft>
                <a:spcPts val="0"/>
              </a:spcAft>
              <a:defRPr sz="3600" b="0" i="0" u="none" strike="noStrike" cap="none">
                <a:solidFill>
                  <a:srgbClr val="00386B"/>
                </a:solidFill>
                <a:latin typeface="Arial"/>
                <a:ea typeface="Arial"/>
                <a:cs typeface="Arial"/>
                <a:sym typeface="Arial"/>
              </a:defRPr>
            </a:lvl1pPr>
            <a:lvl2pPr marL="0" marR="0" lvl="1" indent="0" algn="ctr" rtl="0">
              <a:spcBef>
                <a:spcPts val="0"/>
              </a:spcBef>
              <a:spcAft>
                <a:spcPts val="0"/>
              </a:spcAft>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defRPr sz="4400" b="0" i="0" u="none" strike="noStrike" cap="none">
                <a:solidFill>
                  <a:schemeClr val="dk2"/>
                </a:solidFill>
                <a:latin typeface="Arial"/>
                <a:ea typeface="Arial"/>
                <a:cs typeface="Arial"/>
                <a:sym typeface="Arial"/>
              </a:defRPr>
            </a:lvl9pPr>
          </a:lstStyle>
          <a:p>
            <a:endParaRPr/>
          </a:p>
        </p:txBody>
      </p:sp>
      <p:sp>
        <p:nvSpPr>
          <p:cNvPr id="50" name="Shape 50"/>
          <p:cNvSpPr txBox="1">
            <a:spLocks noGrp="1"/>
          </p:cNvSpPr>
          <p:nvPr>
            <p:ph type="body" idx="1"/>
          </p:nvPr>
        </p:nvSpPr>
        <p:spPr>
          <a:xfrm>
            <a:off x="381000" y="1295400"/>
            <a:ext cx="8229600" cy="483076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82550" algn="l" rtl="0">
              <a:spcBef>
                <a:spcPts val="640"/>
              </a:spcBef>
              <a:spcAft>
                <a:spcPts val="0"/>
              </a:spcAft>
              <a:buClr>
                <a:schemeClr val="dk1"/>
              </a:buClr>
              <a:buFont typeface="Arial"/>
              <a:buChar char="–"/>
              <a:defRPr sz="3200" b="0" i="0" u="none" strike="noStrike" cap="none">
                <a:solidFill>
                  <a:schemeClr val="dk1"/>
                </a:solidFill>
                <a:latin typeface="Arial"/>
                <a:ea typeface="Arial"/>
                <a:cs typeface="Arial"/>
                <a:sym typeface="Arial"/>
              </a:defRPr>
            </a:lvl2pPr>
            <a:lvl3pPr marL="1143000" marR="0" lvl="2" indent="-50800" algn="l" rtl="0">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3pPr>
            <a:lvl4pPr marL="1600200" marR="0" lvl="3" indent="-50800" algn="l" rtl="0">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4pPr>
            <a:lvl5pPr marL="2057400" marR="0" lvl="4" indent="-50800" algn="l" rtl="0">
              <a:spcBef>
                <a:spcPts val="560"/>
              </a:spcBef>
              <a:spcAft>
                <a:spcPts val="0"/>
              </a:spcAft>
              <a:buClr>
                <a:schemeClr val="dk1"/>
              </a:buClr>
              <a:buFont typeface="Arial"/>
              <a:buChar char="»"/>
              <a:defRPr sz="28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defRPr sz="1400" b="0" i="0" u="none" strike="noStrike" cap="none">
                <a:solidFill>
                  <a:schemeClr val="dk1"/>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p:nvPr/>
        </p:nvSpPr>
        <p:spPr>
          <a:xfrm>
            <a:off x="1345142" y="2809111"/>
            <a:ext cx="6400799" cy="838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2060"/>
              </a:buClr>
              <a:buSzPct val="25000"/>
              <a:buFont typeface="Arial"/>
              <a:buNone/>
            </a:pPr>
            <a:r>
              <a:rPr lang="en-US" sz="3200" b="1" i="0" u="none" strike="noStrike" cap="none">
                <a:solidFill>
                  <a:srgbClr val="002060"/>
                </a:solidFill>
                <a:latin typeface="Arial"/>
                <a:ea typeface="Arial"/>
                <a:cs typeface="Arial"/>
                <a:sym typeface="Arial"/>
              </a:rPr>
              <a:t>A Design Process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p:nvPr/>
        </p:nvSpPr>
        <p:spPr>
          <a:xfrm>
            <a:off x="438570" y="1071034"/>
            <a:ext cx="4891268" cy="41375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Research</a:t>
            </a:r>
          </a:p>
          <a:p>
            <a:pPr marL="342900" marR="0" lvl="0" indent="-342900" algn="l" rtl="0">
              <a:spcBef>
                <a:spcPts val="1200"/>
              </a:spcBef>
              <a:spcAft>
                <a:spcPts val="0"/>
              </a:spcAft>
              <a:buClr>
                <a:srgbClr val="0070C0"/>
              </a:buClr>
              <a:buSzPct val="100000"/>
              <a:buFont typeface="Arial"/>
              <a:buChar char="•"/>
            </a:pPr>
            <a:r>
              <a:rPr lang="en-US" sz="2800" b="0" i="0" u="none" strike="noStrike" cap="none">
                <a:solidFill>
                  <a:srgbClr val="0070C0"/>
                </a:solidFill>
                <a:latin typeface="Arial"/>
                <a:ea typeface="Arial"/>
                <a:cs typeface="Arial"/>
                <a:sym typeface="Arial"/>
              </a:rPr>
              <a:t>Brainstorm</a:t>
            </a:r>
            <a:r>
              <a:rPr lang="en-US" sz="2800" b="0" i="0" u="none" strike="noStrike" cap="none">
                <a:solidFill>
                  <a:schemeClr val="dk1"/>
                </a:solidFill>
                <a:latin typeface="Arial"/>
                <a:ea typeface="Arial"/>
                <a:cs typeface="Arial"/>
                <a:sym typeface="Arial"/>
              </a:rPr>
              <a:t> possible solutions</a:t>
            </a:r>
          </a:p>
          <a:p>
            <a:pPr marL="342900" marR="0" lvl="0" indent="-342900" algn="l" rtl="0">
              <a:spcBef>
                <a:spcPts val="12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Consider additional design goals</a:t>
            </a:r>
          </a:p>
          <a:p>
            <a:pPr marL="342900" marR="0" lvl="0" indent="-342900" algn="l" rtl="0">
              <a:spcBef>
                <a:spcPts val="12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Apply STEM principles</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Select an approach</a:t>
            </a:r>
          </a:p>
          <a:p>
            <a:pPr marL="342900" marR="0" lvl="0" indent="-342900" algn="l" rtl="0">
              <a:spcBef>
                <a:spcPts val="560"/>
              </a:spcBef>
              <a:spcAft>
                <a:spcPts val="0"/>
              </a:spcAft>
              <a:buClr>
                <a:srgbClr val="C00000"/>
              </a:buClr>
              <a:buSzPct val="100000"/>
              <a:buFont typeface="Arial"/>
              <a:buChar char="•"/>
            </a:pPr>
            <a:r>
              <a:rPr lang="en-US" sz="2800" b="0" i="1" u="none" strike="noStrike" cap="none">
                <a:solidFill>
                  <a:srgbClr val="C00000"/>
                </a:solidFill>
                <a:latin typeface="Arial"/>
                <a:ea typeface="Arial"/>
                <a:cs typeface="Arial"/>
                <a:sym typeface="Arial"/>
              </a:rPr>
              <a:t>Decision Matrix </a:t>
            </a:r>
          </a:p>
        </p:txBody>
      </p:sp>
      <p:pic>
        <p:nvPicPr>
          <p:cNvPr id="213" name="Shape 213"/>
          <p:cNvPicPr preferRelativeResize="0"/>
          <p:nvPr/>
        </p:nvPicPr>
        <p:blipFill rotWithShape="1">
          <a:blip r:embed="rId3">
            <a:alphaModFix/>
          </a:blip>
          <a:srcRect/>
          <a:stretch/>
        </p:blipFill>
        <p:spPr>
          <a:xfrm>
            <a:off x="5364996" y="366150"/>
            <a:ext cx="3364773" cy="2492425"/>
          </a:xfrm>
          <a:prstGeom prst="rect">
            <a:avLst/>
          </a:prstGeom>
          <a:noFill/>
          <a:ln>
            <a:noFill/>
          </a:ln>
        </p:spPr>
      </p:pic>
      <p:sp>
        <p:nvSpPr>
          <p:cNvPr id="214" name="Shape 214"/>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Generate Concepts</a:t>
            </a:r>
          </a:p>
        </p:txBody>
      </p:sp>
      <p:sp>
        <p:nvSpPr>
          <p:cNvPr id="215" name="Shape 215"/>
          <p:cNvSpPr/>
          <p:nvPr/>
        </p:nvSpPr>
        <p:spPr>
          <a:xfrm>
            <a:off x="5666508" y="2209800"/>
            <a:ext cx="2443065" cy="533399"/>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2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p:nvPr/>
        </p:nvSpPr>
        <p:spPr>
          <a:xfrm>
            <a:off x="438570" y="1707133"/>
            <a:ext cx="4891268" cy="228913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C00000"/>
              </a:buClr>
              <a:buSzPct val="100000"/>
              <a:buFont typeface="Arial"/>
              <a:buChar char="•"/>
            </a:pPr>
            <a:r>
              <a:rPr lang="en-US" sz="2800" b="0" i="1" u="none" strike="noStrike" cap="none">
                <a:solidFill>
                  <a:srgbClr val="C00000"/>
                </a:solidFill>
                <a:latin typeface="Arial"/>
                <a:ea typeface="Arial"/>
                <a:cs typeface="Arial"/>
                <a:sym typeface="Arial"/>
              </a:rPr>
              <a:t>Decision Matrix</a:t>
            </a:r>
          </a:p>
          <a:p>
            <a:pPr marL="742950" marR="0" lvl="2" indent="-349250" algn="l" rtl="0">
              <a:spcBef>
                <a:spcPts val="480"/>
              </a:spcBef>
              <a:spcAft>
                <a:spcPts val="0"/>
              </a:spcAft>
              <a:buClr>
                <a:schemeClr val="dk1"/>
              </a:buClr>
              <a:buSzPct val="100000"/>
              <a:buFont typeface="Arial"/>
              <a:buChar char="−"/>
            </a:pPr>
            <a:r>
              <a:rPr lang="en-US" sz="2400" b="0" i="1" u="none" strike="noStrike" cap="none">
                <a:solidFill>
                  <a:schemeClr val="dk1"/>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A tool used to compare design solutions against one another, using specific criteria.</a:t>
            </a:r>
          </a:p>
          <a:p>
            <a:pPr marL="342900" marR="0" lvl="0" indent="-342900" algn="l" rtl="0">
              <a:spcBef>
                <a:spcPts val="560"/>
              </a:spcBef>
              <a:spcAft>
                <a:spcPts val="0"/>
              </a:spcAft>
              <a:buClr>
                <a:schemeClr val="dk1"/>
              </a:buClr>
              <a:buFont typeface="Arial"/>
              <a:buNone/>
            </a:pPr>
            <a:endParaRPr sz="2800" b="0" i="1" u="none" strike="noStrike" cap="none">
              <a:solidFill>
                <a:srgbClr val="C00000"/>
              </a:solidFill>
              <a:latin typeface="Arial"/>
              <a:ea typeface="Arial"/>
              <a:cs typeface="Arial"/>
              <a:sym typeface="Arial"/>
            </a:endParaRPr>
          </a:p>
        </p:txBody>
      </p:sp>
      <p:pic>
        <p:nvPicPr>
          <p:cNvPr id="224" name="Shape 224"/>
          <p:cNvPicPr preferRelativeResize="0"/>
          <p:nvPr/>
        </p:nvPicPr>
        <p:blipFill rotWithShape="1">
          <a:blip r:embed="rId3">
            <a:alphaModFix/>
          </a:blip>
          <a:srcRect/>
          <a:stretch/>
        </p:blipFill>
        <p:spPr>
          <a:xfrm>
            <a:off x="5364996" y="366150"/>
            <a:ext cx="3364773" cy="2492425"/>
          </a:xfrm>
          <a:prstGeom prst="rect">
            <a:avLst/>
          </a:prstGeom>
          <a:noFill/>
          <a:ln>
            <a:noFill/>
          </a:ln>
        </p:spPr>
      </p:pic>
      <p:sp>
        <p:nvSpPr>
          <p:cNvPr id="225" name="Shape 225"/>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Generate Concepts</a:t>
            </a:r>
          </a:p>
        </p:txBody>
      </p:sp>
      <p:sp>
        <p:nvSpPr>
          <p:cNvPr id="226" name="Shape 226"/>
          <p:cNvSpPr/>
          <p:nvPr/>
        </p:nvSpPr>
        <p:spPr>
          <a:xfrm>
            <a:off x="5666508" y="2209800"/>
            <a:ext cx="2443065" cy="533399"/>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27" name="Shape 227" descr="decisionmatrix"/>
          <p:cNvPicPr preferRelativeResize="0"/>
          <p:nvPr/>
        </p:nvPicPr>
        <p:blipFill rotWithShape="1">
          <a:blip r:embed="rId4">
            <a:alphaModFix/>
          </a:blip>
          <a:srcRect/>
          <a:stretch/>
        </p:blipFill>
        <p:spPr>
          <a:xfrm>
            <a:off x="438570" y="3996267"/>
            <a:ext cx="4038599" cy="2277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animEffect transition="in" filter="fade">
                                      <p:cBhvr>
                                        <p:cTn id="7" dur="500"/>
                                        <p:tgtEl>
                                          <p:spTgt spid="2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3">
                                            <p:txEl>
                                              <p:pRg st="1" end="1"/>
                                            </p:txEl>
                                          </p:spTgt>
                                        </p:tgtEl>
                                        <p:attrNameLst>
                                          <p:attrName>style.visibility</p:attrName>
                                        </p:attrNameLst>
                                      </p:cBhvr>
                                      <p:to>
                                        <p:strVal val="visible"/>
                                      </p:to>
                                    </p:set>
                                    <p:animEffect transition="in" filter="fade">
                                      <p:cBhvr>
                                        <p:cTn id="10" dur="500"/>
                                        <p:tgtEl>
                                          <p:spTgt spid="22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3">
                                            <p:txEl>
                                              <p:pRg st="2" end="2"/>
                                            </p:txEl>
                                          </p:spTgt>
                                        </p:tgtEl>
                                        <p:attrNameLst>
                                          <p:attrName>style.visibility</p:attrName>
                                        </p:attrNameLst>
                                      </p:cBhvr>
                                      <p:to>
                                        <p:strVal val="visible"/>
                                      </p:to>
                                    </p:set>
                                    <p:animEffect transition="in" filter="fade">
                                      <p:cBhvr>
                                        <p:cTn id="13" dur="500"/>
                                        <p:tgtEl>
                                          <p:spTgt spid="22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7"/>
                                        </p:tgtEl>
                                        <p:attrNameLst>
                                          <p:attrName>style.visibility</p:attrName>
                                        </p:attrNameLst>
                                      </p:cBhvr>
                                      <p:to>
                                        <p:strVal val="visible"/>
                                      </p:to>
                                    </p:set>
                                    <p:animEffect transition="in" filter="fade">
                                      <p:cBhvr>
                                        <p:cTn id="18"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p:nvPr/>
        </p:nvSpPr>
        <p:spPr>
          <a:xfrm>
            <a:off x="440152" y="988020"/>
            <a:ext cx="4891200" cy="4921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Research</a:t>
            </a:r>
          </a:p>
          <a:p>
            <a:pPr marL="342900" marR="0" lvl="0" indent="-342900" algn="l" rtl="0">
              <a:spcBef>
                <a:spcPts val="120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Brainstorm possible solutions</a:t>
            </a:r>
          </a:p>
          <a:p>
            <a:pPr marL="342900" marR="0" lvl="0" indent="-342900" algn="l" rtl="0">
              <a:spcBef>
                <a:spcPts val="120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Consider additional design goals</a:t>
            </a:r>
          </a:p>
          <a:p>
            <a:pPr marL="342900" marR="0" lvl="0" indent="-342900" algn="l" rtl="0">
              <a:spcBef>
                <a:spcPts val="120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Apply STEM principles</a:t>
            </a:r>
          </a:p>
          <a:p>
            <a:pPr marL="342900" marR="0" lvl="0" indent="-342900" algn="l" rtl="0">
              <a:spcBef>
                <a:spcPts val="56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Select an approach</a:t>
            </a:r>
          </a:p>
          <a:p>
            <a:pPr marL="342900" marR="0" lvl="0" indent="-342900" algn="l" rtl="0">
              <a:spcBef>
                <a:spcPts val="560"/>
              </a:spcBef>
              <a:spcAft>
                <a:spcPts val="0"/>
              </a:spcAft>
              <a:buClr>
                <a:srgbClr val="BFBFBF"/>
              </a:buClr>
              <a:buSzPct val="100000"/>
              <a:buFont typeface="Arial"/>
              <a:buChar char="•"/>
            </a:pPr>
            <a:r>
              <a:rPr lang="en-US" sz="2800" b="0" i="1" u="none" strike="noStrike" cap="none">
                <a:solidFill>
                  <a:srgbClr val="BFBFBF"/>
                </a:solidFill>
                <a:latin typeface="Arial"/>
                <a:ea typeface="Arial"/>
                <a:cs typeface="Arial"/>
                <a:sym typeface="Arial"/>
              </a:rPr>
              <a:t>Decision Matrix </a:t>
            </a:r>
          </a:p>
          <a:p>
            <a:pPr marL="342900" marR="0" lvl="0" indent="-342900" algn="l" rtl="0">
              <a:spcBef>
                <a:spcPts val="1200"/>
              </a:spcBef>
              <a:spcAft>
                <a:spcPts val="0"/>
              </a:spcAft>
              <a:buClr>
                <a:schemeClr val="dk1"/>
              </a:buClr>
              <a:buFont typeface="Arial"/>
              <a:buNone/>
            </a:pPr>
            <a:endParaRPr sz="2800" b="0" i="0" u="none" strike="noStrike" cap="none">
              <a:solidFill>
                <a:srgbClr val="BFBFBF"/>
              </a:solidFill>
              <a:latin typeface="Arial"/>
              <a:ea typeface="Arial"/>
              <a:cs typeface="Arial"/>
              <a:sym typeface="Arial"/>
            </a:endParaRPr>
          </a:p>
        </p:txBody>
      </p:sp>
      <p:pic>
        <p:nvPicPr>
          <p:cNvPr id="236" name="Shape 236"/>
          <p:cNvPicPr preferRelativeResize="0"/>
          <p:nvPr/>
        </p:nvPicPr>
        <p:blipFill rotWithShape="1">
          <a:blip r:embed="rId3">
            <a:alphaModFix/>
          </a:blip>
          <a:srcRect/>
          <a:stretch/>
        </p:blipFill>
        <p:spPr>
          <a:xfrm>
            <a:off x="7868104" y="2968467"/>
            <a:ext cx="1005300" cy="713100"/>
          </a:xfrm>
          <a:prstGeom prst="rect">
            <a:avLst/>
          </a:prstGeom>
          <a:noFill/>
          <a:ln>
            <a:noFill/>
          </a:ln>
        </p:spPr>
      </p:pic>
      <p:sp>
        <p:nvSpPr>
          <p:cNvPr id="237" name="Shape 237"/>
          <p:cNvSpPr txBox="1">
            <a:spLocks noGrp="1"/>
          </p:cNvSpPr>
          <p:nvPr>
            <p:ph type="title"/>
          </p:nvPr>
        </p:nvSpPr>
        <p:spPr>
          <a:xfrm>
            <a:off x="457200" y="274637"/>
            <a:ext cx="8229600" cy="7161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Generate Concepts</a:t>
            </a:r>
          </a:p>
        </p:txBody>
      </p:sp>
      <p:sp>
        <p:nvSpPr>
          <p:cNvPr id="238" name="Shape 238"/>
          <p:cNvSpPr txBox="1"/>
          <p:nvPr/>
        </p:nvSpPr>
        <p:spPr>
          <a:xfrm>
            <a:off x="5333998" y="3863010"/>
            <a:ext cx="3531000" cy="2308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a:solidFill>
                  <a:srgbClr val="002060"/>
                </a:solidFill>
                <a:latin typeface="Arial"/>
                <a:ea typeface="Arial"/>
                <a:cs typeface="Arial"/>
                <a:sym typeface="Arial"/>
              </a:rPr>
              <a:t>If the technology necessary to develop the solution does not exist, scientific research may be necessary to pursue a solution.</a:t>
            </a:r>
          </a:p>
        </p:txBody>
      </p:sp>
      <p:sp>
        <p:nvSpPr>
          <p:cNvPr id="239" name="Shape 239"/>
          <p:cNvSpPr/>
          <p:nvPr/>
        </p:nvSpPr>
        <p:spPr>
          <a:xfrm>
            <a:off x="5666508" y="2209800"/>
            <a:ext cx="2443199" cy="533400"/>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0" name="Shape 240"/>
          <p:cNvCxnSpPr/>
          <p:nvPr/>
        </p:nvCxnSpPr>
        <p:spPr>
          <a:xfrm rot="10800000" flipH="1">
            <a:off x="7555229" y="3328785"/>
            <a:ext cx="343500" cy="9600"/>
          </a:xfrm>
          <a:prstGeom prst="straightConnector1">
            <a:avLst/>
          </a:prstGeom>
          <a:noFill/>
          <a:ln w="63500" cap="flat" cmpd="sng">
            <a:solidFill>
              <a:srgbClr val="000000"/>
            </a:solidFill>
            <a:prstDash val="solid"/>
            <a:round/>
            <a:headEnd type="none" w="med" len="med"/>
            <a:tailEnd type="triangle" w="lg" len="lg"/>
          </a:ln>
        </p:spPr>
      </p:cxnSp>
      <p:pic>
        <p:nvPicPr>
          <p:cNvPr id="241" name="Shape 241"/>
          <p:cNvPicPr preferRelativeResize="0"/>
          <p:nvPr/>
        </p:nvPicPr>
        <p:blipFill rotWithShape="1">
          <a:blip r:embed="rId4">
            <a:alphaModFix/>
          </a:blip>
          <a:srcRect t="3100" r="14675"/>
          <a:stretch/>
        </p:blipFill>
        <p:spPr>
          <a:xfrm>
            <a:off x="5830487" y="2777489"/>
            <a:ext cx="1804799" cy="1073100"/>
          </a:xfrm>
          <a:prstGeom prst="rect">
            <a:avLst/>
          </a:prstGeom>
          <a:noFill/>
          <a:ln>
            <a:noFill/>
          </a:ln>
        </p:spPr>
      </p:pic>
      <p:cxnSp>
        <p:nvCxnSpPr>
          <p:cNvPr id="242" name="Shape 242"/>
          <p:cNvCxnSpPr>
            <a:endCxn id="236" idx="3"/>
          </p:cNvCxnSpPr>
          <p:nvPr/>
        </p:nvCxnSpPr>
        <p:spPr>
          <a:xfrm rot="10800000">
            <a:off x="8873404" y="3325017"/>
            <a:ext cx="120300" cy="0"/>
          </a:xfrm>
          <a:prstGeom prst="straightConnector1">
            <a:avLst/>
          </a:prstGeom>
          <a:noFill/>
          <a:ln w="63500" cap="flat" cmpd="sng">
            <a:solidFill>
              <a:srgbClr val="00339A"/>
            </a:solidFill>
            <a:prstDash val="solid"/>
            <a:round/>
            <a:headEnd type="none" w="med" len="med"/>
            <a:tailEnd type="none" w="med" len="med"/>
          </a:ln>
        </p:spPr>
      </p:cxnSp>
      <p:cxnSp>
        <p:nvCxnSpPr>
          <p:cNvPr id="243" name="Shape 243"/>
          <p:cNvCxnSpPr/>
          <p:nvPr/>
        </p:nvCxnSpPr>
        <p:spPr>
          <a:xfrm rot="10800000">
            <a:off x="8984649" y="765719"/>
            <a:ext cx="0" cy="2550000"/>
          </a:xfrm>
          <a:prstGeom prst="straightConnector1">
            <a:avLst/>
          </a:prstGeom>
          <a:noFill/>
          <a:ln w="63500" cap="sq" cmpd="sng">
            <a:solidFill>
              <a:srgbClr val="00339A"/>
            </a:solidFill>
            <a:prstDash val="solid"/>
            <a:round/>
            <a:headEnd type="none" w="med" len="med"/>
            <a:tailEnd type="triangle" w="lg" len="lg"/>
          </a:ln>
        </p:spPr>
      </p:cxnSp>
      <p:cxnSp>
        <p:nvCxnSpPr>
          <p:cNvPr id="244" name="Shape 244"/>
          <p:cNvCxnSpPr/>
          <p:nvPr/>
        </p:nvCxnSpPr>
        <p:spPr>
          <a:xfrm flipH="1">
            <a:off x="7726929" y="761774"/>
            <a:ext cx="1286100" cy="3900"/>
          </a:xfrm>
          <a:prstGeom prst="straightConnector1">
            <a:avLst/>
          </a:prstGeom>
          <a:noFill/>
          <a:ln w="63500" cap="flat" cmpd="sng">
            <a:solidFill>
              <a:srgbClr val="00339A"/>
            </a:solidFill>
            <a:prstDash val="solid"/>
            <a:round/>
            <a:headEnd type="none" w="med" len="med"/>
            <a:tailEnd type="triangle" w="lg" len="lg"/>
          </a:ln>
        </p:spPr>
      </p:cxnSp>
      <p:cxnSp>
        <p:nvCxnSpPr>
          <p:cNvPr id="245" name="Shape 245"/>
          <p:cNvCxnSpPr/>
          <p:nvPr/>
        </p:nvCxnSpPr>
        <p:spPr>
          <a:xfrm rot="10800000">
            <a:off x="7985949" y="2476500"/>
            <a:ext cx="998700" cy="0"/>
          </a:xfrm>
          <a:prstGeom prst="straightConnector1">
            <a:avLst/>
          </a:prstGeom>
          <a:noFill/>
          <a:ln w="63500" cap="flat" cmpd="sng">
            <a:solidFill>
              <a:srgbClr val="00339A"/>
            </a:solidFill>
            <a:prstDash val="solid"/>
            <a:bevel/>
            <a:headEnd type="none" w="med" len="med"/>
            <a:tailEnd type="triangle" w="lg" len="lg"/>
          </a:ln>
        </p:spPr>
      </p:cxnSp>
      <p:grpSp>
        <p:nvGrpSpPr>
          <p:cNvPr id="246" name="Shape 246"/>
          <p:cNvGrpSpPr/>
          <p:nvPr/>
        </p:nvGrpSpPr>
        <p:grpSpPr>
          <a:xfrm>
            <a:off x="5364996" y="366150"/>
            <a:ext cx="3364800" cy="2492400"/>
            <a:chOff x="5364996" y="366150"/>
            <a:chExt cx="3364800" cy="2492400"/>
          </a:xfrm>
        </p:grpSpPr>
        <p:pic>
          <p:nvPicPr>
            <p:cNvPr id="247" name="Shape 247"/>
            <p:cNvPicPr preferRelativeResize="0"/>
            <p:nvPr/>
          </p:nvPicPr>
          <p:blipFill rotWithShape="1">
            <a:blip r:embed="rId5">
              <a:alphaModFix/>
            </a:blip>
            <a:srcRect/>
            <a:stretch/>
          </p:blipFill>
          <p:spPr>
            <a:xfrm>
              <a:off x="5364996" y="366150"/>
              <a:ext cx="3364800" cy="2492400"/>
            </a:xfrm>
            <a:prstGeom prst="rect">
              <a:avLst/>
            </a:prstGeom>
            <a:noFill/>
            <a:ln>
              <a:noFill/>
            </a:ln>
          </p:spPr>
        </p:pic>
        <p:cxnSp>
          <p:nvCxnSpPr>
            <p:cNvPr id="248" name="Shape 248"/>
            <p:cNvCxnSpPr/>
            <p:nvPr/>
          </p:nvCxnSpPr>
          <p:spPr>
            <a:xfrm rot="10800000">
              <a:off x="8485232" y="765683"/>
              <a:ext cx="0" cy="385200"/>
            </a:xfrm>
            <a:prstGeom prst="straightConnector1">
              <a:avLst/>
            </a:prstGeom>
            <a:noFill/>
            <a:ln w="50800" cap="flat" cmpd="sng">
              <a:solidFill>
                <a:schemeClr val="dk1"/>
              </a:solidFill>
              <a:prstDash val="solid"/>
              <a:round/>
              <a:headEnd type="none" w="med" len="med"/>
              <a:tailEnd type="triangle" w="lg" len="lg"/>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fade">
                                      <p:cBhvr>
                                        <p:cTn id="12" dur="500"/>
                                        <p:tgtEl>
                                          <p:spTgt spid="2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gtEl>
                                        <p:attrNameLst>
                                          <p:attrName>style.visibility</p:attrName>
                                        </p:attrNameLst>
                                      </p:cBhvr>
                                      <p:to>
                                        <p:strVal val="visible"/>
                                      </p:to>
                                    </p:set>
                                    <p:animEffect transition="in" filter="fade">
                                      <p:cBhvr>
                                        <p:cTn id="17" dur="500"/>
                                        <p:tgtEl>
                                          <p:spTgt spid="24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36"/>
                                        </p:tgtEl>
                                        <p:attrNameLst>
                                          <p:attrName>style.visibility</p:attrName>
                                        </p:attrNameLst>
                                      </p:cBhvr>
                                      <p:to>
                                        <p:strVal val="visible"/>
                                      </p:to>
                                    </p:set>
                                    <p:animEffect transition="in" filter="fade">
                                      <p:cBhvr>
                                        <p:cTn id="21" dur="500"/>
                                        <p:tgtEl>
                                          <p:spTgt spid="236"/>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42"/>
                                        </p:tgtEl>
                                        <p:attrNameLst>
                                          <p:attrName>style.visibility</p:attrName>
                                        </p:attrNameLst>
                                      </p:cBhvr>
                                      <p:to>
                                        <p:strVal val="visible"/>
                                      </p:to>
                                    </p:set>
                                    <p:animEffect transition="in" filter="fade">
                                      <p:cBhvr>
                                        <p:cTn id="25" dur="500"/>
                                        <p:tgtEl>
                                          <p:spTgt spid="242"/>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43"/>
                                        </p:tgtEl>
                                        <p:attrNameLst>
                                          <p:attrName>style.visibility</p:attrName>
                                        </p:attrNameLst>
                                      </p:cBhvr>
                                      <p:to>
                                        <p:strVal val="visible"/>
                                      </p:to>
                                    </p:set>
                                    <p:animEffect transition="in" filter="fade">
                                      <p:cBhvr>
                                        <p:cTn id="29" dur="500"/>
                                        <p:tgtEl>
                                          <p:spTgt spid="243"/>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244"/>
                                        </p:tgtEl>
                                        <p:attrNameLst>
                                          <p:attrName>style.visibility</p:attrName>
                                        </p:attrNameLst>
                                      </p:cBhvr>
                                      <p:to>
                                        <p:strVal val="visible"/>
                                      </p:to>
                                    </p:set>
                                    <p:animEffect transition="in" filter="fade">
                                      <p:cBhvr>
                                        <p:cTn id="33" dur="500"/>
                                        <p:tgtEl>
                                          <p:spTgt spid="244"/>
                                        </p:tgtEl>
                                      </p:cBhvr>
                                    </p:animEffect>
                                  </p:childTnLst>
                                </p:cTn>
                              </p:par>
                              <p:par>
                                <p:cTn id="34" presetID="10" presetClass="entr" presetSubtype="0" fill="hold" nodeType="withEffect">
                                  <p:stCondLst>
                                    <p:cond delay="0"/>
                                  </p:stCondLst>
                                  <p:childTnLst>
                                    <p:set>
                                      <p:cBhvr>
                                        <p:cTn id="35" dur="1" fill="hold">
                                          <p:stCondLst>
                                            <p:cond delay="0"/>
                                          </p:stCondLst>
                                        </p:cTn>
                                        <p:tgtEl>
                                          <p:spTgt spid="245"/>
                                        </p:tgtEl>
                                        <p:attrNameLst>
                                          <p:attrName>style.visibility</p:attrName>
                                        </p:attrNameLst>
                                      </p:cBhvr>
                                      <p:to>
                                        <p:strVal val="visible"/>
                                      </p:to>
                                    </p:set>
                                    <p:animEffect transition="in" filter="fade">
                                      <p:cBhvr>
                                        <p:cTn id="36"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Develop a Solution</a:t>
            </a:r>
          </a:p>
        </p:txBody>
      </p:sp>
      <p:sp>
        <p:nvSpPr>
          <p:cNvPr id="254" name="Shape 254"/>
          <p:cNvSpPr txBox="1"/>
          <p:nvPr/>
        </p:nvSpPr>
        <p:spPr>
          <a:xfrm>
            <a:off x="349742" y="1186020"/>
            <a:ext cx="5015254" cy="25955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Create detailed design solution</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Justify the solution path</a:t>
            </a:r>
          </a:p>
          <a:p>
            <a:pPr marL="342900" marR="0" lvl="0" indent="-342900" algn="l" rtl="0">
              <a:spcBef>
                <a:spcPts val="640"/>
              </a:spcBef>
              <a:spcAft>
                <a:spcPts val="0"/>
              </a:spcAft>
              <a:buClr>
                <a:srgbClr val="C00000"/>
              </a:buClr>
              <a:buSzPct val="100000"/>
              <a:buFont typeface="Arial"/>
              <a:buChar char="•"/>
            </a:pPr>
            <a:r>
              <a:rPr lang="en-US" sz="3200" b="0" i="1" u="none" strike="noStrike" cap="none">
                <a:solidFill>
                  <a:srgbClr val="C00000"/>
                </a:solidFill>
                <a:latin typeface="Arial"/>
                <a:ea typeface="Arial"/>
                <a:cs typeface="Arial"/>
                <a:sym typeface="Arial"/>
              </a:rPr>
              <a:t>Technical Drawings</a:t>
            </a:r>
          </a:p>
          <a:p>
            <a:pPr marL="742950" marR="0" lvl="1" indent="-285750" algn="l" rtl="0">
              <a:spcBef>
                <a:spcPts val="640"/>
              </a:spcBef>
              <a:spcAft>
                <a:spcPts val="0"/>
              </a:spcAft>
              <a:buClr>
                <a:schemeClr val="dk1"/>
              </a:buClr>
              <a:buFont typeface="Arial"/>
              <a:buNone/>
            </a:pPr>
            <a:endParaRPr sz="3200" b="0" i="1" u="none" strike="noStrike" cap="none">
              <a:solidFill>
                <a:srgbClr val="C00000"/>
              </a:solidFill>
              <a:latin typeface="Arial"/>
              <a:ea typeface="Arial"/>
              <a:cs typeface="Arial"/>
              <a:sym typeface="Arial"/>
            </a:endParaRPr>
          </a:p>
        </p:txBody>
      </p:sp>
      <p:pic>
        <p:nvPicPr>
          <p:cNvPr id="255" name="Shape 255"/>
          <p:cNvPicPr preferRelativeResize="0"/>
          <p:nvPr/>
        </p:nvPicPr>
        <p:blipFill rotWithShape="1">
          <a:blip r:embed="rId3">
            <a:alphaModFix/>
          </a:blip>
          <a:srcRect/>
          <a:stretch/>
        </p:blipFill>
        <p:spPr>
          <a:xfrm>
            <a:off x="7868104" y="2968467"/>
            <a:ext cx="1005443" cy="713162"/>
          </a:xfrm>
          <a:prstGeom prst="rect">
            <a:avLst/>
          </a:prstGeom>
          <a:noFill/>
          <a:ln>
            <a:noFill/>
          </a:ln>
        </p:spPr>
      </p:pic>
      <p:cxnSp>
        <p:nvCxnSpPr>
          <p:cNvPr id="256" name="Shape 256"/>
          <p:cNvCxnSpPr/>
          <p:nvPr/>
        </p:nvCxnSpPr>
        <p:spPr>
          <a:xfrm rot="10800000" flipH="1">
            <a:off x="7555229" y="3328860"/>
            <a:ext cx="343355" cy="9524"/>
          </a:xfrm>
          <a:prstGeom prst="straightConnector1">
            <a:avLst/>
          </a:prstGeom>
          <a:noFill/>
          <a:ln w="63500" cap="flat" cmpd="sng">
            <a:solidFill>
              <a:srgbClr val="000000"/>
            </a:solidFill>
            <a:prstDash val="solid"/>
            <a:round/>
            <a:headEnd type="none" w="med" len="med"/>
            <a:tailEnd type="triangle" w="lg" len="lg"/>
          </a:ln>
        </p:spPr>
      </p:cxnSp>
      <p:pic>
        <p:nvPicPr>
          <p:cNvPr id="257" name="Shape 257"/>
          <p:cNvPicPr preferRelativeResize="0"/>
          <p:nvPr/>
        </p:nvPicPr>
        <p:blipFill rotWithShape="1">
          <a:blip r:embed="rId4">
            <a:alphaModFix/>
          </a:blip>
          <a:srcRect t="3097" r="14673"/>
          <a:stretch/>
        </p:blipFill>
        <p:spPr>
          <a:xfrm>
            <a:off x="5830487" y="2777489"/>
            <a:ext cx="1804754" cy="1073033"/>
          </a:xfrm>
          <a:prstGeom prst="rect">
            <a:avLst/>
          </a:prstGeom>
          <a:noFill/>
          <a:ln>
            <a:noFill/>
          </a:ln>
        </p:spPr>
      </p:pic>
      <p:cxnSp>
        <p:nvCxnSpPr>
          <p:cNvPr id="258" name="Shape 258"/>
          <p:cNvCxnSpPr>
            <a:endCxn id="255" idx="3"/>
          </p:cNvCxnSpPr>
          <p:nvPr/>
        </p:nvCxnSpPr>
        <p:spPr>
          <a:xfrm rot="10800000">
            <a:off x="8873547" y="3325049"/>
            <a:ext cx="120300" cy="0"/>
          </a:xfrm>
          <a:prstGeom prst="straightConnector1">
            <a:avLst/>
          </a:prstGeom>
          <a:noFill/>
          <a:ln w="63500" cap="flat" cmpd="sng">
            <a:solidFill>
              <a:srgbClr val="000000"/>
            </a:solidFill>
            <a:prstDash val="solid"/>
            <a:round/>
            <a:headEnd type="none" w="med" len="med"/>
            <a:tailEnd type="none" w="med" len="med"/>
          </a:ln>
        </p:spPr>
      </p:cxnSp>
      <p:cxnSp>
        <p:nvCxnSpPr>
          <p:cNvPr id="259" name="Shape 259"/>
          <p:cNvCxnSpPr/>
          <p:nvPr/>
        </p:nvCxnSpPr>
        <p:spPr>
          <a:xfrm rot="10800000">
            <a:off x="8993979" y="774914"/>
            <a:ext cx="0" cy="2550135"/>
          </a:xfrm>
          <a:prstGeom prst="straightConnector1">
            <a:avLst/>
          </a:prstGeom>
          <a:noFill/>
          <a:ln w="63500" cap="sq" cmpd="sng">
            <a:solidFill>
              <a:schemeClr val="dk1"/>
            </a:solidFill>
            <a:prstDash val="solid"/>
            <a:round/>
            <a:headEnd type="none" w="med" len="med"/>
            <a:tailEnd type="triangle" w="lg" len="lg"/>
          </a:ln>
        </p:spPr>
      </p:cxnSp>
      <p:cxnSp>
        <p:nvCxnSpPr>
          <p:cNvPr id="260" name="Shape 260"/>
          <p:cNvCxnSpPr/>
          <p:nvPr/>
        </p:nvCxnSpPr>
        <p:spPr>
          <a:xfrm rot="10800000">
            <a:off x="8448315" y="771104"/>
            <a:ext cx="564713" cy="0"/>
          </a:xfrm>
          <a:prstGeom prst="straightConnector1">
            <a:avLst/>
          </a:prstGeom>
          <a:noFill/>
          <a:ln w="63500" cap="flat" cmpd="sng">
            <a:solidFill>
              <a:srgbClr val="000000"/>
            </a:solidFill>
            <a:prstDash val="solid"/>
            <a:round/>
            <a:headEnd type="none" w="med" len="med"/>
            <a:tailEnd type="none" w="med" len="med"/>
          </a:ln>
        </p:spPr>
      </p:cxnSp>
      <p:pic>
        <p:nvPicPr>
          <p:cNvPr id="261" name="Shape 261"/>
          <p:cNvPicPr preferRelativeResize="0"/>
          <p:nvPr/>
        </p:nvPicPr>
        <p:blipFill rotWithShape="1">
          <a:blip r:embed="rId5">
            <a:alphaModFix/>
          </a:blip>
          <a:srcRect/>
          <a:stretch/>
        </p:blipFill>
        <p:spPr>
          <a:xfrm>
            <a:off x="5611355" y="3684078"/>
            <a:ext cx="2416767" cy="635991"/>
          </a:xfrm>
          <a:prstGeom prst="rect">
            <a:avLst/>
          </a:prstGeom>
          <a:noFill/>
          <a:ln>
            <a:noFill/>
          </a:ln>
        </p:spPr>
      </p:pic>
      <p:sp>
        <p:nvSpPr>
          <p:cNvPr id="262" name="Shape 262"/>
          <p:cNvSpPr/>
          <p:nvPr/>
        </p:nvSpPr>
        <p:spPr>
          <a:xfrm>
            <a:off x="5710335" y="3841191"/>
            <a:ext cx="2317786" cy="516041"/>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63" name="Shape 263"/>
          <p:cNvCxnSpPr/>
          <p:nvPr/>
        </p:nvCxnSpPr>
        <p:spPr>
          <a:xfrm rot="10800000">
            <a:off x="7985818" y="2476500"/>
            <a:ext cx="998831" cy="0"/>
          </a:xfrm>
          <a:prstGeom prst="straightConnector1">
            <a:avLst/>
          </a:prstGeom>
          <a:noFill/>
          <a:ln w="63500" cap="flat" cmpd="sng">
            <a:solidFill>
              <a:schemeClr val="dk1"/>
            </a:solidFill>
            <a:prstDash val="solid"/>
            <a:bevel/>
            <a:headEnd type="none" w="med" len="med"/>
            <a:tailEnd type="triangle" w="lg" len="lg"/>
          </a:ln>
        </p:spPr>
      </p:cxnSp>
      <p:grpSp>
        <p:nvGrpSpPr>
          <p:cNvPr id="264" name="Shape 264"/>
          <p:cNvGrpSpPr/>
          <p:nvPr/>
        </p:nvGrpSpPr>
        <p:grpSpPr>
          <a:xfrm>
            <a:off x="5364996" y="366150"/>
            <a:ext cx="3364773" cy="2492425"/>
            <a:chOff x="5364996" y="366150"/>
            <a:chExt cx="3364773" cy="2492425"/>
          </a:xfrm>
        </p:grpSpPr>
        <p:pic>
          <p:nvPicPr>
            <p:cNvPr id="265" name="Shape 265"/>
            <p:cNvPicPr preferRelativeResize="0"/>
            <p:nvPr/>
          </p:nvPicPr>
          <p:blipFill rotWithShape="1">
            <a:blip r:embed="rId6">
              <a:alphaModFix/>
            </a:blip>
            <a:srcRect/>
            <a:stretch/>
          </p:blipFill>
          <p:spPr>
            <a:xfrm>
              <a:off x="5364996" y="366150"/>
              <a:ext cx="3364773" cy="2492425"/>
            </a:xfrm>
            <a:prstGeom prst="rect">
              <a:avLst/>
            </a:prstGeom>
            <a:noFill/>
            <a:ln>
              <a:noFill/>
            </a:ln>
          </p:spPr>
        </p:pic>
        <p:cxnSp>
          <p:nvCxnSpPr>
            <p:cNvPr id="266" name="Shape 266"/>
            <p:cNvCxnSpPr/>
            <p:nvPr/>
          </p:nvCxnSpPr>
          <p:spPr>
            <a:xfrm rot="10800000">
              <a:off x="8485232" y="765583"/>
              <a:ext cx="0" cy="385299"/>
            </a:xfrm>
            <a:prstGeom prst="straightConnector1">
              <a:avLst/>
            </a:prstGeom>
            <a:noFill/>
            <a:ln w="50800" cap="flat" cmpd="sng">
              <a:solidFill>
                <a:schemeClr val="dk1"/>
              </a:solidFill>
              <a:prstDash val="solid"/>
              <a:round/>
              <a:headEnd type="none" w="med" len="med"/>
              <a:tailEnd type="triangle" w="lg" len="lg"/>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
                                        <p:tgtEl>
                                          <p:spTgt spid="2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2"/>
                                        </p:tgtEl>
                                        <p:attrNameLst>
                                          <p:attrName>style.visibility</p:attrName>
                                        </p:attrNameLst>
                                      </p:cBhvr>
                                      <p:to>
                                        <p:strVal val="visible"/>
                                      </p:to>
                                    </p:set>
                                    <p:animEffect transition="in" filter="fade">
                                      <p:cBhvr>
                                        <p:cTn id="11" dur="2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Develop a Solution</a:t>
            </a:r>
          </a:p>
        </p:txBody>
      </p:sp>
      <p:pic>
        <p:nvPicPr>
          <p:cNvPr id="272" name="Shape 272"/>
          <p:cNvPicPr preferRelativeResize="0"/>
          <p:nvPr/>
        </p:nvPicPr>
        <p:blipFill rotWithShape="1">
          <a:blip r:embed="rId3">
            <a:alphaModFix/>
          </a:blip>
          <a:srcRect/>
          <a:stretch/>
        </p:blipFill>
        <p:spPr>
          <a:xfrm>
            <a:off x="7868104" y="2968467"/>
            <a:ext cx="1005443" cy="713162"/>
          </a:xfrm>
          <a:prstGeom prst="rect">
            <a:avLst/>
          </a:prstGeom>
          <a:noFill/>
          <a:ln>
            <a:noFill/>
          </a:ln>
        </p:spPr>
      </p:pic>
      <p:cxnSp>
        <p:nvCxnSpPr>
          <p:cNvPr id="273" name="Shape 273"/>
          <p:cNvCxnSpPr/>
          <p:nvPr/>
        </p:nvCxnSpPr>
        <p:spPr>
          <a:xfrm rot="10800000" flipH="1">
            <a:off x="7555229" y="3328860"/>
            <a:ext cx="343355" cy="9524"/>
          </a:xfrm>
          <a:prstGeom prst="straightConnector1">
            <a:avLst/>
          </a:prstGeom>
          <a:noFill/>
          <a:ln w="63500" cap="flat" cmpd="sng">
            <a:solidFill>
              <a:srgbClr val="000000"/>
            </a:solidFill>
            <a:prstDash val="solid"/>
            <a:round/>
            <a:headEnd type="none" w="med" len="med"/>
            <a:tailEnd type="triangle" w="lg" len="lg"/>
          </a:ln>
        </p:spPr>
      </p:cxnSp>
      <p:pic>
        <p:nvPicPr>
          <p:cNvPr id="274" name="Shape 274"/>
          <p:cNvPicPr preferRelativeResize="0"/>
          <p:nvPr/>
        </p:nvPicPr>
        <p:blipFill rotWithShape="1">
          <a:blip r:embed="rId4">
            <a:alphaModFix/>
          </a:blip>
          <a:srcRect t="3097" r="14673"/>
          <a:stretch/>
        </p:blipFill>
        <p:spPr>
          <a:xfrm>
            <a:off x="5830487" y="2777489"/>
            <a:ext cx="1804754" cy="1073033"/>
          </a:xfrm>
          <a:prstGeom prst="rect">
            <a:avLst/>
          </a:prstGeom>
          <a:noFill/>
          <a:ln>
            <a:noFill/>
          </a:ln>
        </p:spPr>
      </p:pic>
      <p:cxnSp>
        <p:nvCxnSpPr>
          <p:cNvPr id="275" name="Shape 275"/>
          <p:cNvCxnSpPr>
            <a:endCxn id="272" idx="3"/>
          </p:cNvCxnSpPr>
          <p:nvPr/>
        </p:nvCxnSpPr>
        <p:spPr>
          <a:xfrm rot="10800000">
            <a:off x="8873547" y="3325049"/>
            <a:ext cx="120300" cy="0"/>
          </a:xfrm>
          <a:prstGeom prst="straightConnector1">
            <a:avLst/>
          </a:prstGeom>
          <a:noFill/>
          <a:ln w="63500" cap="flat" cmpd="sng">
            <a:solidFill>
              <a:srgbClr val="000000"/>
            </a:solidFill>
            <a:prstDash val="solid"/>
            <a:round/>
            <a:headEnd type="none" w="med" len="med"/>
            <a:tailEnd type="none" w="med" len="med"/>
          </a:ln>
        </p:spPr>
      </p:cxnSp>
      <p:cxnSp>
        <p:nvCxnSpPr>
          <p:cNvPr id="276" name="Shape 276"/>
          <p:cNvCxnSpPr/>
          <p:nvPr/>
        </p:nvCxnSpPr>
        <p:spPr>
          <a:xfrm rot="10800000">
            <a:off x="8993979" y="774914"/>
            <a:ext cx="0" cy="2550135"/>
          </a:xfrm>
          <a:prstGeom prst="straightConnector1">
            <a:avLst/>
          </a:prstGeom>
          <a:noFill/>
          <a:ln w="63500" cap="sq" cmpd="sng">
            <a:solidFill>
              <a:schemeClr val="dk1"/>
            </a:solidFill>
            <a:prstDash val="solid"/>
            <a:round/>
            <a:headEnd type="none" w="med" len="med"/>
            <a:tailEnd type="triangle" w="lg" len="lg"/>
          </a:ln>
        </p:spPr>
      </p:cxnSp>
      <p:cxnSp>
        <p:nvCxnSpPr>
          <p:cNvPr id="277" name="Shape 277"/>
          <p:cNvCxnSpPr/>
          <p:nvPr/>
        </p:nvCxnSpPr>
        <p:spPr>
          <a:xfrm rot="10800000">
            <a:off x="8448315" y="771104"/>
            <a:ext cx="564713" cy="0"/>
          </a:xfrm>
          <a:prstGeom prst="straightConnector1">
            <a:avLst/>
          </a:prstGeom>
          <a:noFill/>
          <a:ln w="63500" cap="flat" cmpd="sng">
            <a:solidFill>
              <a:srgbClr val="000000"/>
            </a:solidFill>
            <a:prstDash val="solid"/>
            <a:round/>
            <a:headEnd type="none" w="med" len="med"/>
            <a:tailEnd type="none" w="med" len="med"/>
          </a:ln>
        </p:spPr>
      </p:cxnSp>
      <p:pic>
        <p:nvPicPr>
          <p:cNvPr id="278" name="Shape 278"/>
          <p:cNvPicPr preferRelativeResize="0"/>
          <p:nvPr/>
        </p:nvPicPr>
        <p:blipFill rotWithShape="1">
          <a:blip r:embed="rId5">
            <a:alphaModFix/>
          </a:blip>
          <a:srcRect/>
          <a:stretch/>
        </p:blipFill>
        <p:spPr>
          <a:xfrm>
            <a:off x="5611355" y="3684078"/>
            <a:ext cx="2416767" cy="635991"/>
          </a:xfrm>
          <a:prstGeom prst="rect">
            <a:avLst/>
          </a:prstGeom>
          <a:noFill/>
          <a:ln>
            <a:noFill/>
          </a:ln>
        </p:spPr>
      </p:pic>
      <p:sp>
        <p:nvSpPr>
          <p:cNvPr id="279" name="Shape 279"/>
          <p:cNvSpPr/>
          <p:nvPr/>
        </p:nvSpPr>
        <p:spPr>
          <a:xfrm>
            <a:off x="5704608" y="3850521"/>
            <a:ext cx="2323513" cy="516041"/>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0" name="Shape 280"/>
          <p:cNvSpPr txBox="1"/>
          <p:nvPr/>
        </p:nvSpPr>
        <p:spPr>
          <a:xfrm>
            <a:off x="397529" y="1165008"/>
            <a:ext cx="4834872" cy="320155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C00000"/>
              </a:buClr>
              <a:buSzPct val="100000"/>
              <a:buFont typeface="Arial"/>
              <a:buChar char="•"/>
            </a:pPr>
            <a:r>
              <a:rPr lang="en-US" sz="2800" b="0" i="1" u="none" strike="noStrike" cap="none">
                <a:solidFill>
                  <a:srgbClr val="C00000"/>
                </a:solidFill>
                <a:latin typeface="Arial"/>
                <a:ea typeface="Arial"/>
                <a:cs typeface="Arial"/>
                <a:sym typeface="Arial"/>
              </a:rPr>
              <a:t>Technical Drawings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Drawings that provide technical information necessary to produce a product.</a:t>
            </a:r>
          </a:p>
          <a:p>
            <a:pPr marL="1143000" marR="0" lvl="2" indent="-228600" algn="l" rtl="0">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material, size, shape</a:t>
            </a:r>
          </a:p>
          <a:p>
            <a:pPr marL="1143000" marR="0" lvl="2" indent="-228600" algn="l" rtl="0">
              <a:spcBef>
                <a:spcPts val="4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assembly, if necessary</a:t>
            </a:r>
          </a:p>
          <a:p>
            <a:pPr marL="742950" marR="0" lvl="1" indent="-285750" algn="l" rtl="0">
              <a:spcBef>
                <a:spcPts val="560"/>
              </a:spcBef>
              <a:spcAft>
                <a:spcPts val="0"/>
              </a:spcAft>
              <a:buClr>
                <a:schemeClr val="dk1"/>
              </a:buClr>
              <a:buFont typeface="Arial"/>
              <a:buNone/>
            </a:pPr>
            <a:endParaRPr sz="2800" b="0" i="1" u="none" strike="noStrike" cap="none">
              <a:solidFill>
                <a:srgbClr val="C00000"/>
              </a:solidFill>
              <a:latin typeface="Arial"/>
              <a:ea typeface="Arial"/>
              <a:cs typeface="Arial"/>
              <a:sym typeface="Arial"/>
            </a:endParaRPr>
          </a:p>
          <a:p>
            <a:pPr marL="742950" marR="0" lvl="1" indent="-285750" algn="l" rtl="0">
              <a:spcBef>
                <a:spcPts val="640"/>
              </a:spcBef>
              <a:spcAft>
                <a:spcPts val="0"/>
              </a:spcAft>
              <a:buClr>
                <a:schemeClr val="dk1"/>
              </a:buClr>
              <a:buFont typeface="Arial"/>
              <a:buNone/>
            </a:pPr>
            <a:endParaRPr sz="3200" b="0" i="1" u="none" strike="noStrike" cap="none">
              <a:solidFill>
                <a:srgbClr val="C00000"/>
              </a:solidFill>
              <a:latin typeface="Arial"/>
              <a:ea typeface="Arial"/>
              <a:cs typeface="Arial"/>
              <a:sym typeface="Arial"/>
            </a:endParaRPr>
          </a:p>
        </p:txBody>
      </p:sp>
      <p:cxnSp>
        <p:nvCxnSpPr>
          <p:cNvPr id="281" name="Shape 281"/>
          <p:cNvCxnSpPr/>
          <p:nvPr/>
        </p:nvCxnSpPr>
        <p:spPr>
          <a:xfrm rot="10800000">
            <a:off x="7985818" y="2476500"/>
            <a:ext cx="998831" cy="0"/>
          </a:xfrm>
          <a:prstGeom prst="straightConnector1">
            <a:avLst/>
          </a:prstGeom>
          <a:noFill/>
          <a:ln w="63500" cap="flat" cmpd="sng">
            <a:solidFill>
              <a:schemeClr val="dk1"/>
            </a:solidFill>
            <a:prstDash val="solid"/>
            <a:bevel/>
            <a:headEnd type="none" w="med" len="med"/>
            <a:tailEnd type="triangle" w="lg" len="lg"/>
          </a:ln>
        </p:spPr>
      </p:cxnSp>
      <p:grpSp>
        <p:nvGrpSpPr>
          <p:cNvPr id="282" name="Shape 282"/>
          <p:cNvGrpSpPr/>
          <p:nvPr/>
        </p:nvGrpSpPr>
        <p:grpSpPr>
          <a:xfrm>
            <a:off x="5364996" y="366150"/>
            <a:ext cx="3364773" cy="2492425"/>
            <a:chOff x="5364996" y="366150"/>
            <a:chExt cx="3364773" cy="2492425"/>
          </a:xfrm>
        </p:grpSpPr>
        <p:pic>
          <p:nvPicPr>
            <p:cNvPr id="283" name="Shape 283"/>
            <p:cNvPicPr preferRelativeResize="0"/>
            <p:nvPr/>
          </p:nvPicPr>
          <p:blipFill rotWithShape="1">
            <a:blip r:embed="rId6">
              <a:alphaModFix/>
            </a:blip>
            <a:srcRect/>
            <a:stretch/>
          </p:blipFill>
          <p:spPr>
            <a:xfrm>
              <a:off x="5364996" y="366150"/>
              <a:ext cx="3364773" cy="2492425"/>
            </a:xfrm>
            <a:prstGeom prst="rect">
              <a:avLst/>
            </a:prstGeom>
            <a:noFill/>
            <a:ln>
              <a:noFill/>
            </a:ln>
          </p:spPr>
        </p:pic>
        <p:cxnSp>
          <p:nvCxnSpPr>
            <p:cNvPr id="284" name="Shape 284"/>
            <p:cNvCxnSpPr/>
            <p:nvPr/>
          </p:nvCxnSpPr>
          <p:spPr>
            <a:xfrm rot="10800000">
              <a:off x="8485232" y="765583"/>
              <a:ext cx="0" cy="385299"/>
            </a:xfrm>
            <a:prstGeom prst="straightConnector1">
              <a:avLst/>
            </a:prstGeom>
            <a:noFill/>
            <a:ln w="50800" cap="flat" cmpd="sng">
              <a:solidFill>
                <a:schemeClr val="dk1"/>
              </a:solidFill>
              <a:prstDash val="solid"/>
              <a:round/>
              <a:headEnd type="none" w="med" len="med"/>
              <a:tailEnd type="triangle" w="lg" len="lg"/>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animEffect transition="in" filter="fade">
                                      <p:cBhvr>
                                        <p:cTn id="7" dur="500"/>
                                        <p:tgtEl>
                                          <p:spTgt spid="28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0">
                                            <p:txEl>
                                              <p:pRg st="1" end="1"/>
                                            </p:txEl>
                                          </p:spTgt>
                                        </p:tgtEl>
                                        <p:attrNameLst>
                                          <p:attrName>style.visibility</p:attrName>
                                        </p:attrNameLst>
                                      </p:cBhvr>
                                      <p:to>
                                        <p:strVal val="visible"/>
                                      </p:to>
                                    </p:set>
                                    <p:animEffect transition="in" filter="fade">
                                      <p:cBhvr>
                                        <p:cTn id="10" dur="500"/>
                                        <p:tgtEl>
                                          <p:spTgt spid="28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80">
                                            <p:txEl>
                                              <p:pRg st="2" end="2"/>
                                            </p:txEl>
                                          </p:spTgt>
                                        </p:tgtEl>
                                        <p:attrNameLst>
                                          <p:attrName>style.visibility</p:attrName>
                                        </p:attrNameLst>
                                      </p:cBhvr>
                                      <p:to>
                                        <p:strVal val="visible"/>
                                      </p:to>
                                    </p:set>
                                    <p:animEffect transition="in" filter="fade">
                                      <p:cBhvr>
                                        <p:cTn id="13" dur="500"/>
                                        <p:tgtEl>
                                          <p:spTgt spid="28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80">
                                            <p:txEl>
                                              <p:pRg st="3" end="3"/>
                                            </p:txEl>
                                          </p:spTgt>
                                        </p:tgtEl>
                                        <p:attrNameLst>
                                          <p:attrName>style.visibility</p:attrName>
                                        </p:attrNameLst>
                                      </p:cBhvr>
                                      <p:to>
                                        <p:strVal val="visible"/>
                                      </p:to>
                                    </p:set>
                                    <p:animEffect transition="in" filter="fade">
                                      <p:cBhvr>
                                        <p:cTn id="16" dur="500"/>
                                        <p:tgtEl>
                                          <p:spTgt spid="28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80">
                                            <p:txEl>
                                              <p:pRg st="4" end="4"/>
                                            </p:txEl>
                                          </p:spTgt>
                                        </p:tgtEl>
                                        <p:attrNameLst>
                                          <p:attrName>style.visibility</p:attrName>
                                        </p:attrNameLst>
                                      </p:cBhvr>
                                      <p:to>
                                        <p:strVal val="visible"/>
                                      </p:to>
                                    </p:set>
                                    <p:animEffect transition="in" filter="fade">
                                      <p:cBhvr>
                                        <p:cTn id="19" dur="500"/>
                                        <p:tgtEl>
                                          <p:spTgt spid="28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80">
                                            <p:txEl>
                                              <p:pRg st="5" end="5"/>
                                            </p:txEl>
                                          </p:spTgt>
                                        </p:tgtEl>
                                        <p:attrNameLst>
                                          <p:attrName>style.visibility</p:attrName>
                                        </p:attrNameLst>
                                      </p:cBhvr>
                                      <p:to>
                                        <p:strVal val="visible"/>
                                      </p:to>
                                    </p:set>
                                    <p:animEffect transition="in" filter="fade">
                                      <p:cBhvr>
                                        <p:cTn id="22" dur="500"/>
                                        <p:tgtEl>
                                          <p:spTgt spid="28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cxnSp>
        <p:nvCxnSpPr>
          <p:cNvPr id="289" name="Shape 289"/>
          <p:cNvCxnSpPr/>
          <p:nvPr/>
        </p:nvCxnSpPr>
        <p:spPr>
          <a:xfrm rot="10800000">
            <a:off x="8993979" y="774915"/>
            <a:ext cx="0" cy="2487182"/>
          </a:xfrm>
          <a:prstGeom prst="straightConnector1">
            <a:avLst/>
          </a:prstGeom>
          <a:noFill/>
          <a:ln w="63500" cap="sq" cmpd="sng">
            <a:solidFill>
              <a:schemeClr val="dk1"/>
            </a:solidFill>
            <a:prstDash val="solid"/>
            <a:round/>
            <a:headEnd type="none" w="med" len="med"/>
            <a:tailEnd type="triangle" w="lg" len="lg"/>
          </a:ln>
        </p:spPr>
      </p:cxnSp>
      <p:sp>
        <p:nvSpPr>
          <p:cNvPr id="290" name="Shape 290"/>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Develop a Solution</a:t>
            </a:r>
          </a:p>
        </p:txBody>
      </p:sp>
      <p:pic>
        <p:nvPicPr>
          <p:cNvPr id="291" name="Shape 291"/>
          <p:cNvPicPr preferRelativeResize="0"/>
          <p:nvPr/>
        </p:nvPicPr>
        <p:blipFill rotWithShape="1">
          <a:blip r:embed="rId3">
            <a:alphaModFix/>
          </a:blip>
          <a:srcRect/>
          <a:stretch/>
        </p:blipFill>
        <p:spPr>
          <a:xfrm>
            <a:off x="7868104" y="2968467"/>
            <a:ext cx="1005443" cy="713162"/>
          </a:xfrm>
          <a:prstGeom prst="rect">
            <a:avLst/>
          </a:prstGeom>
          <a:noFill/>
          <a:ln>
            <a:noFill/>
          </a:ln>
        </p:spPr>
      </p:pic>
      <p:cxnSp>
        <p:nvCxnSpPr>
          <p:cNvPr id="292" name="Shape 292"/>
          <p:cNvCxnSpPr/>
          <p:nvPr/>
        </p:nvCxnSpPr>
        <p:spPr>
          <a:xfrm rot="10800000" flipH="1">
            <a:off x="7555229" y="3328860"/>
            <a:ext cx="343355" cy="9524"/>
          </a:xfrm>
          <a:prstGeom prst="straightConnector1">
            <a:avLst/>
          </a:prstGeom>
          <a:noFill/>
          <a:ln w="63500" cap="flat" cmpd="sng">
            <a:solidFill>
              <a:srgbClr val="000000"/>
            </a:solidFill>
            <a:prstDash val="solid"/>
            <a:round/>
            <a:headEnd type="none" w="med" len="med"/>
            <a:tailEnd type="triangle" w="lg" len="lg"/>
          </a:ln>
        </p:spPr>
      </p:cxnSp>
      <p:pic>
        <p:nvPicPr>
          <p:cNvPr id="293" name="Shape 293"/>
          <p:cNvPicPr preferRelativeResize="0"/>
          <p:nvPr/>
        </p:nvPicPr>
        <p:blipFill rotWithShape="1">
          <a:blip r:embed="rId4">
            <a:alphaModFix/>
          </a:blip>
          <a:srcRect t="3097" r="14673"/>
          <a:stretch/>
        </p:blipFill>
        <p:spPr>
          <a:xfrm>
            <a:off x="5830487" y="2777489"/>
            <a:ext cx="1804754" cy="1073033"/>
          </a:xfrm>
          <a:prstGeom prst="rect">
            <a:avLst/>
          </a:prstGeom>
          <a:noFill/>
          <a:ln>
            <a:noFill/>
          </a:ln>
        </p:spPr>
      </p:pic>
      <p:cxnSp>
        <p:nvCxnSpPr>
          <p:cNvPr id="294" name="Shape 294"/>
          <p:cNvCxnSpPr>
            <a:endCxn id="291" idx="3"/>
          </p:cNvCxnSpPr>
          <p:nvPr/>
        </p:nvCxnSpPr>
        <p:spPr>
          <a:xfrm rot="10800000">
            <a:off x="8873547" y="3325049"/>
            <a:ext cx="120300" cy="0"/>
          </a:xfrm>
          <a:prstGeom prst="straightConnector1">
            <a:avLst/>
          </a:prstGeom>
          <a:noFill/>
          <a:ln w="63500" cap="flat" cmpd="sng">
            <a:solidFill>
              <a:srgbClr val="000000"/>
            </a:solidFill>
            <a:prstDash val="solid"/>
            <a:round/>
            <a:headEnd type="none" w="med" len="med"/>
            <a:tailEnd type="none" w="med" len="med"/>
          </a:ln>
        </p:spPr>
      </p:cxnSp>
      <p:cxnSp>
        <p:nvCxnSpPr>
          <p:cNvPr id="295" name="Shape 295"/>
          <p:cNvCxnSpPr/>
          <p:nvPr/>
        </p:nvCxnSpPr>
        <p:spPr>
          <a:xfrm rot="10800000">
            <a:off x="8993979" y="774914"/>
            <a:ext cx="0" cy="2550135"/>
          </a:xfrm>
          <a:prstGeom prst="straightConnector1">
            <a:avLst/>
          </a:prstGeom>
          <a:noFill/>
          <a:ln w="63500" cap="sq" cmpd="sng">
            <a:solidFill>
              <a:srgbClr val="00339A"/>
            </a:solidFill>
            <a:prstDash val="solid"/>
            <a:round/>
            <a:headEnd type="none" w="med" len="med"/>
            <a:tailEnd type="triangle" w="lg" len="lg"/>
          </a:ln>
        </p:spPr>
      </p:cxnSp>
      <p:pic>
        <p:nvPicPr>
          <p:cNvPr id="296" name="Shape 296"/>
          <p:cNvPicPr preferRelativeResize="0"/>
          <p:nvPr/>
        </p:nvPicPr>
        <p:blipFill rotWithShape="1">
          <a:blip r:embed="rId5">
            <a:alphaModFix/>
          </a:blip>
          <a:srcRect/>
          <a:stretch/>
        </p:blipFill>
        <p:spPr>
          <a:xfrm>
            <a:off x="5611355" y="3684078"/>
            <a:ext cx="2416767" cy="635991"/>
          </a:xfrm>
          <a:prstGeom prst="rect">
            <a:avLst/>
          </a:prstGeom>
          <a:noFill/>
          <a:ln>
            <a:noFill/>
          </a:ln>
        </p:spPr>
      </p:pic>
      <p:sp>
        <p:nvSpPr>
          <p:cNvPr id="297" name="Shape 297"/>
          <p:cNvSpPr txBox="1"/>
          <p:nvPr/>
        </p:nvSpPr>
        <p:spPr>
          <a:xfrm>
            <a:off x="442731" y="1062037"/>
            <a:ext cx="4967468" cy="25955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Select an approach</a:t>
            </a:r>
          </a:p>
          <a:p>
            <a:pPr marL="742950" marR="0" lvl="1" indent="-285750" algn="l" rtl="0">
              <a:spcBef>
                <a:spcPts val="560"/>
              </a:spcBef>
              <a:spcAft>
                <a:spcPts val="0"/>
              </a:spcAft>
              <a:buClr>
                <a:srgbClr val="BFBFBF"/>
              </a:buClr>
              <a:buSzPct val="100000"/>
              <a:buFont typeface="Arial"/>
              <a:buChar char="–"/>
            </a:pPr>
            <a:r>
              <a:rPr lang="en-US" sz="2800" b="0" i="1" u="none" strike="noStrike" cap="none">
                <a:solidFill>
                  <a:srgbClr val="BFBFBF"/>
                </a:solidFill>
                <a:latin typeface="Arial"/>
                <a:ea typeface="Arial"/>
                <a:cs typeface="Arial"/>
                <a:sym typeface="Arial"/>
              </a:rPr>
              <a:t>Decision Matrix</a:t>
            </a:r>
          </a:p>
          <a:p>
            <a:pPr marL="342900" marR="0" lvl="0" indent="-342900" algn="l" rtl="0">
              <a:spcBef>
                <a:spcPts val="56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Create detailed design solution</a:t>
            </a:r>
          </a:p>
          <a:p>
            <a:pPr marL="742950" marR="0" lvl="1" indent="-285750" algn="l" rtl="0">
              <a:spcBef>
                <a:spcPts val="560"/>
              </a:spcBef>
              <a:spcAft>
                <a:spcPts val="0"/>
              </a:spcAft>
              <a:buClr>
                <a:srgbClr val="BFBFBF"/>
              </a:buClr>
              <a:buSzPct val="100000"/>
              <a:buFont typeface="Arial"/>
              <a:buChar char="–"/>
            </a:pPr>
            <a:r>
              <a:rPr lang="en-US" sz="2800" b="0" i="1" u="none" strike="noStrike" cap="none">
                <a:solidFill>
                  <a:srgbClr val="BFBFBF"/>
                </a:solidFill>
                <a:latin typeface="Arial"/>
                <a:ea typeface="Arial"/>
                <a:cs typeface="Arial"/>
                <a:sym typeface="Arial"/>
              </a:rPr>
              <a:t>Technical Drawings</a:t>
            </a:r>
          </a:p>
          <a:p>
            <a:pPr marL="342900" marR="0" lvl="0" indent="-342900" algn="l" rtl="0">
              <a:spcBef>
                <a:spcPts val="56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Justify the solution path</a:t>
            </a:r>
          </a:p>
          <a:p>
            <a:pPr marL="742950" marR="0" lvl="1" indent="-285750" algn="l" rtl="0">
              <a:spcBef>
                <a:spcPts val="560"/>
              </a:spcBef>
              <a:spcAft>
                <a:spcPts val="0"/>
              </a:spcAft>
              <a:buClr>
                <a:schemeClr val="dk1"/>
              </a:buClr>
              <a:buFont typeface="Arial"/>
              <a:buNone/>
            </a:pPr>
            <a:endParaRPr sz="2800" b="0" i="1" u="none" strike="noStrike" cap="none">
              <a:solidFill>
                <a:srgbClr val="C00000"/>
              </a:solidFill>
              <a:latin typeface="Arial"/>
              <a:ea typeface="Arial"/>
              <a:cs typeface="Arial"/>
              <a:sym typeface="Arial"/>
            </a:endParaRPr>
          </a:p>
        </p:txBody>
      </p:sp>
      <p:pic>
        <p:nvPicPr>
          <p:cNvPr id="298" name="Shape 298"/>
          <p:cNvPicPr preferRelativeResize="0"/>
          <p:nvPr/>
        </p:nvPicPr>
        <p:blipFill rotWithShape="1">
          <a:blip r:embed="rId6">
            <a:alphaModFix/>
          </a:blip>
          <a:srcRect/>
          <a:stretch/>
        </p:blipFill>
        <p:spPr>
          <a:xfrm>
            <a:off x="5870623" y="4340576"/>
            <a:ext cx="1960222" cy="801384"/>
          </a:xfrm>
          <a:prstGeom prst="rect">
            <a:avLst/>
          </a:prstGeom>
          <a:noFill/>
          <a:ln>
            <a:noFill/>
          </a:ln>
        </p:spPr>
      </p:pic>
      <p:cxnSp>
        <p:nvCxnSpPr>
          <p:cNvPr id="299" name="Shape 299"/>
          <p:cNvCxnSpPr/>
          <p:nvPr/>
        </p:nvCxnSpPr>
        <p:spPr>
          <a:xfrm>
            <a:off x="7490707" y="4810610"/>
            <a:ext cx="1550421" cy="0"/>
          </a:xfrm>
          <a:prstGeom prst="straightConnector1">
            <a:avLst/>
          </a:prstGeom>
          <a:noFill/>
          <a:ln w="63500" cap="flat" cmpd="sng">
            <a:solidFill>
              <a:srgbClr val="00339A"/>
            </a:solidFill>
            <a:prstDash val="solid"/>
            <a:round/>
            <a:headEnd type="none" w="med" len="med"/>
            <a:tailEnd type="none" w="med" len="med"/>
          </a:ln>
        </p:spPr>
      </p:cxnSp>
      <p:sp>
        <p:nvSpPr>
          <p:cNvPr id="300" name="Shape 300"/>
          <p:cNvSpPr txBox="1"/>
          <p:nvPr/>
        </p:nvSpPr>
        <p:spPr>
          <a:xfrm>
            <a:off x="762858" y="4491346"/>
            <a:ext cx="3815297" cy="193899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a:solidFill>
                  <a:srgbClr val="002060"/>
                </a:solidFill>
                <a:latin typeface="Arial"/>
                <a:ea typeface="Arial"/>
                <a:cs typeface="Arial"/>
                <a:sym typeface="Arial"/>
              </a:rPr>
              <a:t>If a solution is found to be invalid or cannot be justified, the designer must return to a previous step in the design process.</a:t>
            </a:r>
          </a:p>
        </p:txBody>
      </p:sp>
      <p:cxnSp>
        <p:nvCxnSpPr>
          <p:cNvPr id="301" name="Shape 301"/>
          <p:cNvCxnSpPr/>
          <p:nvPr/>
        </p:nvCxnSpPr>
        <p:spPr>
          <a:xfrm rot="10800000">
            <a:off x="8993979" y="3333621"/>
            <a:ext cx="19049" cy="1476988"/>
          </a:xfrm>
          <a:prstGeom prst="straightConnector1">
            <a:avLst/>
          </a:prstGeom>
          <a:noFill/>
          <a:ln w="63500" cap="flat" cmpd="sng">
            <a:solidFill>
              <a:srgbClr val="00339A"/>
            </a:solidFill>
            <a:prstDash val="solid"/>
            <a:round/>
            <a:headEnd type="none" w="med" len="med"/>
            <a:tailEnd type="none" w="med" len="med"/>
          </a:ln>
        </p:spPr>
      </p:cxnSp>
      <p:cxnSp>
        <p:nvCxnSpPr>
          <p:cNvPr id="302" name="Shape 302"/>
          <p:cNvCxnSpPr/>
          <p:nvPr/>
        </p:nvCxnSpPr>
        <p:spPr>
          <a:xfrm rot="10800000">
            <a:off x="7985817" y="2495872"/>
            <a:ext cx="1008161" cy="0"/>
          </a:xfrm>
          <a:prstGeom prst="straightConnector1">
            <a:avLst/>
          </a:prstGeom>
          <a:noFill/>
          <a:ln w="63500" cap="flat" cmpd="sng">
            <a:solidFill>
              <a:srgbClr val="00339A"/>
            </a:solidFill>
            <a:prstDash val="solid"/>
            <a:bevel/>
            <a:headEnd type="none" w="med" len="med"/>
            <a:tailEnd type="triangle" w="lg" len="lg"/>
          </a:ln>
        </p:spPr>
      </p:cxnSp>
      <p:cxnSp>
        <p:nvCxnSpPr>
          <p:cNvPr id="303" name="Shape 303"/>
          <p:cNvCxnSpPr/>
          <p:nvPr/>
        </p:nvCxnSpPr>
        <p:spPr>
          <a:xfrm flipH="1">
            <a:off x="8489899" y="757964"/>
            <a:ext cx="551231" cy="16950"/>
          </a:xfrm>
          <a:prstGeom prst="straightConnector1">
            <a:avLst/>
          </a:prstGeom>
          <a:noFill/>
          <a:ln w="50800" cap="flat" cmpd="sng">
            <a:solidFill>
              <a:schemeClr val="dk1"/>
            </a:solidFill>
            <a:prstDash val="solid"/>
            <a:round/>
            <a:headEnd type="none" w="med" len="med"/>
            <a:tailEnd type="none" w="med" len="med"/>
          </a:ln>
        </p:spPr>
      </p:cxnSp>
      <p:cxnSp>
        <p:nvCxnSpPr>
          <p:cNvPr id="304" name="Shape 304"/>
          <p:cNvCxnSpPr/>
          <p:nvPr/>
        </p:nvCxnSpPr>
        <p:spPr>
          <a:xfrm flipH="1">
            <a:off x="7766805" y="754154"/>
            <a:ext cx="1286122" cy="3810"/>
          </a:xfrm>
          <a:prstGeom prst="straightConnector1">
            <a:avLst/>
          </a:prstGeom>
          <a:noFill/>
          <a:ln w="63500" cap="flat" cmpd="sng">
            <a:solidFill>
              <a:srgbClr val="00339A"/>
            </a:solidFill>
            <a:prstDash val="solid"/>
            <a:round/>
            <a:headEnd type="none" w="med" len="med"/>
            <a:tailEnd type="triangle" w="lg" len="lg"/>
          </a:ln>
        </p:spPr>
      </p:cxnSp>
      <p:grpSp>
        <p:nvGrpSpPr>
          <p:cNvPr id="305" name="Shape 305"/>
          <p:cNvGrpSpPr/>
          <p:nvPr/>
        </p:nvGrpSpPr>
        <p:grpSpPr>
          <a:xfrm>
            <a:off x="5364996" y="366150"/>
            <a:ext cx="3364773" cy="2492425"/>
            <a:chOff x="5364996" y="366150"/>
            <a:chExt cx="3364773" cy="2492425"/>
          </a:xfrm>
        </p:grpSpPr>
        <p:pic>
          <p:nvPicPr>
            <p:cNvPr id="306" name="Shape 306"/>
            <p:cNvPicPr preferRelativeResize="0"/>
            <p:nvPr/>
          </p:nvPicPr>
          <p:blipFill rotWithShape="1">
            <a:blip r:embed="rId7">
              <a:alphaModFix/>
            </a:blip>
            <a:srcRect/>
            <a:stretch/>
          </p:blipFill>
          <p:spPr>
            <a:xfrm>
              <a:off x="5364996" y="366150"/>
              <a:ext cx="3364773" cy="2492425"/>
            </a:xfrm>
            <a:prstGeom prst="rect">
              <a:avLst/>
            </a:prstGeom>
            <a:noFill/>
            <a:ln>
              <a:noFill/>
            </a:ln>
          </p:spPr>
        </p:pic>
        <p:cxnSp>
          <p:nvCxnSpPr>
            <p:cNvPr id="307" name="Shape 307"/>
            <p:cNvCxnSpPr/>
            <p:nvPr/>
          </p:nvCxnSpPr>
          <p:spPr>
            <a:xfrm rot="10800000">
              <a:off x="8485232" y="765583"/>
              <a:ext cx="0" cy="385299"/>
            </a:xfrm>
            <a:prstGeom prst="straightConnector1">
              <a:avLst/>
            </a:prstGeom>
            <a:noFill/>
            <a:ln w="50800" cap="flat" cmpd="sng">
              <a:solidFill>
                <a:schemeClr val="dk1"/>
              </a:solidFill>
              <a:prstDash val="solid"/>
              <a:round/>
              <a:headEnd type="none" w="med" len="med"/>
              <a:tailEnd type="triangle" w="lg" len="lg"/>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500"/>
                                        <p:tgtEl>
                                          <p:spTgt spid="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xEl>
                                              <p:pRg st="0" end="0"/>
                                            </p:txEl>
                                          </p:spTgt>
                                        </p:tgtEl>
                                        <p:attrNameLst>
                                          <p:attrName>style.visibility</p:attrName>
                                        </p:attrNameLst>
                                      </p:cBhvr>
                                      <p:to>
                                        <p:strVal val="visible"/>
                                      </p:to>
                                    </p:set>
                                    <p:animEffect transition="in" filter="fade">
                                      <p:cBhvr>
                                        <p:cTn id="12" dur="500"/>
                                        <p:tgtEl>
                                          <p:spTgt spid="3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gtEl>
                                        <p:attrNameLst>
                                          <p:attrName>style.visibility</p:attrName>
                                        </p:attrNameLst>
                                      </p:cBhvr>
                                      <p:to>
                                        <p:strVal val="visible"/>
                                      </p:to>
                                    </p:set>
                                    <p:animEffect transition="in" filter="fade">
                                      <p:cBhvr>
                                        <p:cTn id="17" dur="500"/>
                                        <p:tgtEl>
                                          <p:spTgt spid="29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01"/>
                                        </p:tgtEl>
                                        <p:attrNameLst>
                                          <p:attrName>style.visibility</p:attrName>
                                        </p:attrNameLst>
                                      </p:cBhvr>
                                      <p:to>
                                        <p:strVal val="visible"/>
                                      </p:to>
                                    </p:set>
                                    <p:animEffect transition="in" filter="fade">
                                      <p:cBhvr>
                                        <p:cTn id="21" dur="500"/>
                                        <p:tgtEl>
                                          <p:spTgt spid="301"/>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95"/>
                                        </p:tgtEl>
                                        <p:attrNameLst>
                                          <p:attrName>style.visibility</p:attrName>
                                        </p:attrNameLst>
                                      </p:cBhvr>
                                      <p:to>
                                        <p:strVal val="visible"/>
                                      </p:to>
                                    </p:set>
                                    <p:animEffect transition="in" filter="fade">
                                      <p:cBhvr>
                                        <p:cTn id="25" dur="500"/>
                                        <p:tgtEl>
                                          <p:spTgt spid="295"/>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02"/>
                                        </p:tgtEl>
                                        <p:attrNameLst>
                                          <p:attrName>style.visibility</p:attrName>
                                        </p:attrNameLst>
                                      </p:cBhvr>
                                      <p:to>
                                        <p:strVal val="visible"/>
                                      </p:to>
                                    </p:set>
                                    <p:animEffect transition="in" filter="fade">
                                      <p:cBhvr>
                                        <p:cTn id="29" dur="500"/>
                                        <p:tgtEl>
                                          <p:spTgt spid="302"/>
                                        </p:tgtEl>
                                      </p:cBhvr>
                                    </p:animEffect>
                                  </p:childTnLst>
                                </p:cTn>
                              </p:par>
                              <p:par>
                                <p:cTn id="30" presetID="10" presetClass="entr" presetSubtype="0" fill="hold" nodeType="withEffect">
                                  <p:stCondLst>
                                    <p:cond delay="0"/>
                                  </p:stCondLst>
                                  <p:childTnLst>
                                    <p:set>
                                      <p:cBhvr>
                                        <p:cTn id="31" dur="1" fill="hold">
                                          <p:stCondLst>
                                            <p:cond delay="0"/>
                                          </p:stCondLst>
                                        </p:cTn>
                                        <p:tgtEl>
                                          <p:spTgt spid="304"/>
                                        </p:tgtEl>
                                        <p:attrNameLst>
                                          <p:attrName>style.visibility</p:attrName>
                                        </p:attrNameLst>
                                      </p:cBhvr>
                                      <p:to>
                                        <p:strVal val="visible"/>
                                      </p:to>
                                    </p:set>
                                    <p:animEffect transition="in" filter="fade">
                                      <p:cBhvr>
                                        <p:cTn id="32"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p:nvPr/>
        </p:nvSpPr>
        <p:spPr>
          <a:xfrm>
            <a:off x="434050" y="1470504"/>
            <a:ext cx="4738867" cy="4729162"/>
          </a:xfrm>
          <a:prstGeom prst="rect">
            <a:avLst/>
          </a:prstGeom>
          <a:solidFill>
            <a:schemeClr val="lt1"/>
          </a:solid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Construct a testable prototype</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Plan prototype testing</a:t>
            </a:r>
          </a:p>
          <a:p>
            <a:pPr marL="742950" marR="0" lvl="1" indent="-285750" algn="l" rtl="0">
              <a:spcBef>
                <a:spcPts val="480"/>
              </a:spcBef>
              <a:spcAft>
                <a:spcPts val="0"/>
              </a:spcAft>
              <a:buClr>
                <a:schemeClr val="dk1"/>
              </a:buClr>
              <a:buSzPct val="100000"/>
              <a:buFont typeface="Arial"/>
              <a:buChar char="–"/>
            </a:pPr>
            <a:r>
              <a:rPr lang="en-US" sz="2400" b="0" i="1" u="none" strike="noStrike" cap="none">
                <a:solidFill>
                  <a:schemeClr val="dk1"/>
                </a:solidFill>
                <a:latin typeface="Arial"/>
                <a:ea typeface="Arial"/>
                <a:cs typeface="Arial"/>
                <a:sym typeface="Arial"/>
              </a:rPr>
              <a:t>Performance</a:t>
            </a:r>
          </a:p>
          <a:p>
            <a:pPr marL="742950" marR="0" lvl="1" indent="-285750" algn="l" rtl="0">
              <a:spcBef>
                <a:spcPts val="480"/>
              </a:spcBef>
              <a:spcAft>
                <a:spcPts val="0"/>
              </a:spcAft>
              <a:buClr>
                <a:schemeClr val="dk1"/>
              </a:buClr>
              <a:buSzPct val="100000"/>
              <a:buFont typeface="Arial"/>
              <a:buChar char="–"/>
            </a:pPr>
            <a:r>
              <a:rPr lang="en-US" sz="2400" b="0" i="1" u="none" strike="noStrike" cap="none">
                <a:solidFill>
                  <a:schemeClr val="dk1"/>
                </a:solidFill>
                <a:latin typeface="Arial"/>
                <a:ea typeface="Arial"/>
                <a:cs typeface="Arial"/>
                <a:sym typeface="Arial"/>
              </a:rPr>
              <a:t>Usability</a:t>
            </a:r>
          </a:p>
          <a:p>
            <a:pPr marL="742950" marR="0" lvl="1" indent="-285750" algn="l" rtl="0">
              <a:spcBef>
                <a:spcPts val="480"/>
              </a:spcBef>
              <a:spcAft>
                <a:spcPts val="0"/>
              </a:spcAft>
              <a:buClr>
                <a:schemeClr val="dk1"/>
              </a:buClr>
              <a:buSzPct val="100000"/>
              <a:buFont typeface="Arial"/>
              <a:buChar char="–"/>
            </a:pPr>
            <a:r>
              <a:rPr lang="en-US" sz="2400" b="0" i="1" u="none" strike="noStrike" cap="none">
                <a:solidFill>
                  <a:schemeClr val="dk1"/>
                </a:solidFill>
                <a:latin typeface="Arial"/>
                <a:ea typeface="Arial"/>
                <a:cs typeface="Arial"/>
                <a:sym typeface="Arial"/>
              </a:rPr>
              <a:t>Durability</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Test prototype </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collect test data</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analyze test data</a:t>
            </a:r>
          </a:p>
          <a:p>
            <a:pPr marL="342900" marR="0" lvl="0" indent="-342900" algn="l" rtl="0">
              <a:spcBef>
                <a:spcPts val="560"/>
              </a:spcBef>
              <a:spcAft>
                <a:spcPts val="0"/>
              </a:spcAft>
              <a:buClr>
                <a:srgbClr val="C00000"/>
              </a:buClr>
              <a:buSzPct val="100000"/>
              <a:buFont typeface="Arial"/>
              <a:buChar char="•"/>
            </a:pPr>
            <a:r>
              <a:rPr lang="en-US" sz="2800" b="0" i="1" u="none" strike="noStrike" cap="none">
                <a:solidFill>
                  <a:srgbClr val="C00000"/>
                </a:solidFill>
                <a:latin typeface="Arial"/>
                <a:ea typeface="Arial"/>
                <a:cs typeface="Arial"/>
                <a:sym typeface="Arial"/>
              </a:rPr>
              <a:t>Test Report</a:t>
            </a:r>
          </a:p>
          <a:p>
            <a:pPr marL="742950" marR="0" lvl="1" indent="-285750" algn="l" rtl="0">
              <a:spcBef>
                <a:spcPts val="640"/>
              </a:spcBef>
              <a:spcAft>
                <a:spcPts val="0"/>
              </a:spcAft>
              <a:buClr>
                <a:schemeClr val="dk1"/>
              </a:buClr>
              <a:buFont typeface="Arial"/>
              <a:buNone/>
            </a:pPr>
            <a:endParaRPr sz="3200" b="0" i="1" u="none" strike="noStrike" cap="none">
              <a:solidFill>
                <a:srgbClr val="C00000"/>
              </a:solidFill>
              <a:latin typeface="Arial"/>
              <a:ea typeface="Arial"/>
              <a:cs typeface="Arial"/>
              <a:sym typeface="Arial"/>
            </a:endParaRPr>
          </a:p>
        </p:txBody>
      </p:sp>
      <p:sp>
        <p:nvSpPr>
          <p:cNvPr id="313" name="Shape 313"/>
          <p:cNvSpPr txBox="1">
            <a:spLocks noGrp="1"/>
          </p:cNvSpPr>
          <p:nvPr>
            <p:ph type="title"/>
          </p:nvPr>
        </p:nvSpPr>
        <p:spPr>
          <a:xfrm>
            <a:off x="440802" y="421535"/>
            <a:ext cx="4637035" cy="7159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rgbClr val="00386B"/>
                </a:solidFill>
                <a:latin typeface="Arial"/>
                <a:ea typeface="Arial"/>
                <a:cs typeface="Arial"/>
                <a:sym typeface="Arial"/>
              </a:rPr>
              <a:t>Construct and Test a Prototype</a:t>
            </a:r>
          </a:p>
        </p:txBody>
      </p:sp>
      <p:pic>
        <p:nvPicPr>
          <p:cNvPr id="314" name="Shape 314"/>
          <p:cNvPicPr preferRelativeResize="0"/>
          <p:nvPr/>
        </p:nvPicPr>
        <p:blipFill rotWithShape="1">
          <a:blip r:embed="rId3">
            <a:alphaModFix/>
          </a:blip>
          <a:srcRect/>
          <a:stretch/>
        </p:blipFill>
        <p:spPr>
          <a:xfrm>
            <a:off x="5150876" y="455262"/>
            <a:ext cx="4064000" cy="4800600"/>
          </a:xfrm>
          <a:prstGeom prst="rect">
            <a:avLst/>
          </a:prstGeom>
          <a:noFill/>
          <a:ln>
            <a:noFill/>
          </a:ln>
        </p:spPr>
      </p:pic>
      <p:pic>
        <p:nvPicPr>
          <p:cNvPr id="315" name="Shape 315"/>
          <p:cNvPicPr preferRelativeResize="0"/>
          <p:nvPr/>
        </p:nvPicPr>
        <p:blipFill rotWithShape="1">
          <a:blip r:embed="rId4">
            <a:alphaModFix/>
          </a:blip>
          <a:srcRect/>
          <a:stretch/>
        </p:blipFill>
        <p:spPr>
          <a:xfrm>
            <a:off x="5490760" y="5156480"/>
            <a:ext cx="1792985" cy="613901"/>
          </a:xfrm>
          <a:prstGeom prst="rect">
            <a:avLst/>
          </a:prstGeom>
          <a:noFill/>
          <a:ln>
            <a:noFill/>
          </a:ln>
        </p:spPr>
      </p:pic>
      <p:sp>
        <p:nvSpPr>
          <p:cNvPr id="316" name="Shape 316"/>
          <p:cNvSpPr/>
          <p:nvPr/>
        </p:nvSpPr>
        <p:spPr>
          <a:xfrm>
            <a:off x="5421085" y="5255862"/>
            <a:ext cx="1927950" cy="516041"/>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6"/>
                                        </p:tgtEl>
                                        <p:attrNameLst>
                                          <p:attrName>style.visibility</p:attrName>
                                        </p:attrNameLst>
                                      </p:cBhvr>
                                      <p:to>
                                        <p:strVal val="visible"/>
                                      </p:to>
                                    </p:set>
                                    <p:animEffect transition="in" filter="fade">
                                      <p:cBhvr>
                                        <p:cTn id="11" dur="2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p:nvPr/>
        </p:nvSpPr>
        <p:spPr>
          <a:xfrm>
            <a:off x="434050" y="1470925"/>
            <a:ext cx="4738867" cy="4729162"/>
          </a:xfrm>
          <a:prstGeom prst="rect">
            <a:avLst/>
          </a:prstGeom>
          <a:solidFill>
            <a:schemeClr val="lt1"/>
          </a:solidFill>
          <a:ln>
            <a:noFill/>
          </a:ln>
        </p:spPr>
        <p:txBody>
          <a:bodyPr lIns="91425" tIns="45700" rIns="91425" bIns="45700" anchor="t" anchorCtr="0">
            <a:noAutofit/>
          </a:bodyPr>
          <a:lstStyle/>
          <a:p>
            <a:pPr marL="342900" marR="0" lvl="0" indent="-342900" algn="l" rtl="0">
              <a:spcBef>
                <a:spcPts val="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Construct a testable prototype</a:t>
            </a:r>
          </a:p>
          <a:p>
            <a:pPr marL="342900" marR="0" lvl="0" indent="-342900" algn="l" rtl="0">
              <a:spcBef>
                <a:spcPts val="56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Plan prototype testing</a:t>
            </a:r>
          </a:p>
          <a:p>
            <a:pPr marL="742950" marR="0" lvl="1" indent="-285750" algn="l" rtl="0">
              <a:spcBef>
                <a:spcPts val="480"/>
              </a:spcBef>
              <a:spcAft>
                <a:spcPts val="0"/>
              </a:spcAft>
              <a:buClr>
                <a:srgbClr val="BFBFBF"/>
              </a:buClr>
              <a:buSzPct val="100000"/>
              <a:buFont typeface="Arial"/>
              <a:buChar char="–"/>
            </a:pPr>
            <a:r>
              <a:rPr lang="en-US" sz="2400" b="0" i="1" u="none" strike="noStrike" cap="none">
                <a:solidFill>
                  <a:srgbClr val="BFBFBF"/>
                </a:solidFill>
                <a:latin typeface="Arial"/>
                <a:ea typeface="Arial"/>
                <a:cs typeface="Arial"/>
                <a:sym typeface="Arial"/>
              </a:rPr>
              <a:t>Performance</a:t>
            </a:r>
          </a:p>
          <a:p>
            <a:pPr marL="742950" marR="0" lvl="1" indent="-285750" algn="l" rtl="0">
              <a:spcBef>
                <a:spcPts val="480"/>
              </a:spcBef>
              <a:spcAft>
                <a:spcPts val="0"/>
              </a:spcAft>
              <a:buClr>
                <a:srgbClr val="BFBFBF"/>
              </a:buClr>
              <a:buSzPct val="100000"/>
              <a:buFont typeface="Arial"/>
              <a:buChar char="–"/>
            </a:pPr>
            <a:r>
              <a:rPr lang="en-US" sz="2400" b="0" i="1" u="none" strike="noStrike" cap="none">
                <a:solidFill>
                  <a:srgbClr val="BFBFBF"/>
                </a:solidFill>
                <a:latin typeface="Arial"/>
                <a:ea typeface="Arial"/>
                <a:cs typeface="Arial"/>
                <a:sym typeface="Arial"/>
              </a:rPr>
              <a:t>Usability</a:t>
            </a:r>
          </a:p>
          <a:p>
            <a:pPr marL="742950" marR="0" lvl="1" indent="-285750" algn="l" rtl="0">
              <a:spcBef>
                <a:spcPts val="480"/>
              </a:spcBef>
              <a:spcAft>
                <a:spcPts val="0"/>
              </a:spcAft>
              <a:buClr>
                <a:srgbClr val="BFBFBF"/>
              </a:buClr>
              <a:buSzPct val="100000"/>
              <a:buFont typeface="Arial"/>
              <a:buChar char="–"/>
            </a:pPr>
            <a:r>
              <a:rPr lang="en-US" sz="2400" b="0" i="1" u="none" strike="noStrike" cap="none">
                <a:solidFill>
                  <a:srgbClr val="BFBFBF"/>
                </a:solidFill>
                <a:latin typeface="Arial"/>
                <a:ea typeface="Arial"/>
                <a:cs typeface="Arial"/>
                <a:sym typeface="Arial"/>
              </a:rPr>
              <a:t>Durability</a:t>
            </a:r>
          </a:p>
          <a:p>
            <a:pPr marL="342900" marR="0" lvl="0" indent="-342900" algn="l" rtl="0">
              <a:spcBef>
                <a:spcPts val="56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Test prototype </a:t>
            </a:r>
          </a:p>
          <a:p>
            <a:pPr marL="742950" marR="0" lvl="1" indent="-285750" algn="l" rtl="0">
              <a:spcBef>
                <a:spcPts val="480"/>
              </a:spcBef>
              <a:spcAft>
                <a:spcPts val="0"/>
              </a:spcAft>
              <a:buClr>
                <a:srgbClr val="BFBFBF"/>
              </a:buClr>
              <a:buSzPct val="100000"/>
              <a:buFont typeface="Arial"/>
              <a:buChar char="–"/>
            </a:pPr>
            <a:r>
              <a:rPr lang="en-US" sz="2400" b="0" i="0" u="none" strike="noStrike" cap="none">
                <a:solidFill>
                  <a:srgbClr val="BFBFBF"/>
                </a:solidFill>
                <a:latin typeface="Arial"/>
                <a:ea typeface="Arial"/>
                <a:cs typeface="Arial"/>
                <a:sym typeface="Arial"/>
              </a:rPr>
              <a:t>collect test data</a:t>
            </a:r>
          </a:p>
          <a:p>
            <a:pPr marL="742950" marR="0" lvl="1" indent="-285750" algn="l" rtl="0">
              <a:spcBef>
                <a:spcPts val="480"/>
              </a:spcBef>
              <a:spcAft>
                <a:spcPts val="0"/>
              </a:spcAft>
              <a:buClr>
                <a:srgbClr val="BFBFBF"/>
              </a:buClr>
              <a:buSzPct val="100000"/>
              <a:buFont typeface="Arial"/>
              <a:buChar char="–"/>
            </a:pPr>
            <a:r>
              <a:rPr lang="en-US" sz="2400" b="0" i="0" u="none" strike="noStrike" cap="none">
                <a:solidFill>
                  <a:srgbClr val="BFBFBF"/>
                </a:solidFill>
                <a:latin typeface="Arial"/>
                <a:ea typeface="Arial"/>
                <a:cs typeface="Arial"/>
                <a:sym typeface="Arial"/>
              </a:rPr>
              <a:t>analyze test data</a:t>
            </a:r>
          </a:p>
          <a:p>
            <a:pPr marL="342900" marR="0" lvl="0" indent="-342900" algn="l" rtl="0">
              <a:spcBef>
                <a:spcPts val="560"/>
              </a:spcBef>
              <a:spcAft>
                <a:spcPts val="0"/>
              </a:spcAft>
              <a:buClr>
                <a:srgbClr val="BFBFBF"/>
              </a:buClr>
              <a:buSzPct val="100000"/>
              <a:buFont typeface="Arial"/>
              <a:buChar char="•"/>
            </a:pPr>
            <a:r>
              <a:rPr lang="en-US" sz="2800" b="0" i="1" u="none" strike="noStrike" cap="none">
                <a:solidFill>
                  <a:srgbClr val="BFBFBF"/>
                </a:solidFill>
                <a:latin typeface="Arial"/>
                <a:ea typeface="Arial"/>
                <a:cs typeface="Arial"/>
                <a:sym typeface="Arial"/>
              </a:rPr>
              <a:t>Test Report</a:t>
            </a:r>
          </a:p>
          <a:p>
            <a:pPr marL="742950" marR="0" lvl="1" indent="-285750" algn="l" rtl="0">
              <a:spcBef>
                <a:spcPts val="640"/>
              </a:spcBef>
              <a:spcAft>
                <a:spcPts val="0"/>
              </a:spcAft>
              <a:buClr>
                <a:schemeClr val="dk1"/>
              </a:buClr>
              <a:buFont typeface="Arial"/>
              <a:buNone/>
            </a:pPr>
            <a:endParaRPr sz="3200" b="0" i="1" u="none" strike="noStrike" cap="none">
              <a:solidFill>
                <a:srgbClr val="BFBFBF"/>
              </a:solidFill>
              <a:latin typeface="Arial"/>
              <a:ea typeface="Arial"/>
              <a:cs typeface="Arial"/>
              <a:sym typeface="Arial"/>
            </a:endParaRPr>
          </a:p>
        </p:txBody>
      </p:sp>
      <p:sp>
        <p:nvSpPr>
          <p:cNvPr id="322" name="Shape 322"/>
          <p:cNvSpPr txBox="1"/>
          <p:nvPr/>
        </p:nvSpPr>
        <p:spPr>
          <a:xfrm>
            <a:off x="977961" y="3747023"/>
            <a:ext cx="3640532" cy="2677656"/>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a:solidFill>
                  <a:srgbClr val="002060"/>
                </a:solidFill>
                <a:latin typeface="Arial"/>
                <a:ea typeface="Arial"/>
                <a:cs typeface="Arial"/>
                <a:sym typeface="Arial"/>
              </a:rPr>
              <a:t>If a testable prototype cannot be built or test data analysis indicates a flawed design, the designer must return to a previous step of the design process.</a:t>
            </a:r>
          </a:p>
        </p:txBody>
      </p:sp>
      <p:pic>
        <p:nvPicPr>
          <p:cNvPr id="323" name="Shape 323"/>
          <p:cNvPicPr preferRelativeResize="0"/>
          <p:nvPr/>
        </p:nvPicPr>
        <p:blipFill rotWithShape="1">
          <a:blip r:embed="rId3">
            <a:alphaModFix/>
          </a:blip>
          <a:srcRect/>
          <a:stretch/>
        </p:blipFill>
        <p:spPr>
          <a:xfrm>
            <a:off x="5150876" y="17947"/>
            <a:ext cx="4064000" cy="4800600"/>
          </a:xfrm>
          <a:prstGeom prst="rect">
            <a:avLst/>
          </a:prstGeom>
          <a:noFill/>
          <a:ln>
            <a:noFill/>
          </a:ln>
        </p:spPr>
      </p:pic>
      <p:pic>
        <p:nvPicPr>
          <p:cNvPr id="324" name="Shape 324"/>
          <p:cNvPicPr preferRelativeResize="0"/>
          <p:nvPr/>
        </p:nvPicPr>
        <p:blipFill rotWithShape="1">
          <a:blip r:embed="rId4">
            <a:alphaModFix/>
          </a:blip>
          <a:srcRect/>
          <a:stretch/>
        </p:blipFill>
        <p:spPr>
          <a:xfrm>
            <a:off x="5490760" y="4699287"/>
            <a:ext cx="1792985" cy="613901"/>
          </a:xfrm>
          <a:prstGeom prst="rect">
            <a:avLst/>
          </a:prstGeom>
          <a:noFill/>
          <a:ln>
            <a:noFill/>
          </a:ln>
        </p:spPr>
      </p:pic>
      <p:sp>
        <p:nvSpPr>
          <p:cNvPr id="325" name="Shape 325"/>
          <p:cNvSpPr/>
          <p:nvPr/>
        </p:nvSpPr>
        <p:spPr>
          <a:xfrm>
            <a:off x="5426342" y="4798669"/>
            <a:ext cx="1916848" cy="516041"/>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26" name="Shape 326"/>
          <p:cNvCxnSpPr/>
          <p:nvPr/>
        </p:nvCxnSpPr>
        <p:spPr>
          <a:xfrm rot="10800000">
            <a:off x="7283746" y="335286"/>
            <a:ext cx="1654514" cy="0"/>
          </a:xfrm>
          <a:prstGeom prst="straightConnector1">
            <a:avLst/>
          </a:prstGeom>
          <a:noFill/>
          <a:ln w="63500" cap="sq" cmpd="sng">
            <a:solidFill>
              <a:srgbClr val="00339A"/>
            </a:solidFill>
            <a:prstDash val="solid"/>
            <a:round/>
            <a:headEnd type="none" w="med" len="med"/>
            <a:tailEnd type="triangle" w="lg" len="lg"/>
          </a:ln>
        </p:spPr>
      </p:cxnSp>
      <p:cxnSp>
        <p:nvCxnSpPr>
          <p:cNvPr id="327" name="Shape 327"/>
          <p:cNvCxnSpPr/>
          <p:nvPr/>
        </p:nvCxnSpPr>
        <p:spPr>
          <a:xfrm>
            <a:off x="7089225" y="5804235"/>
            <a:ext cx="1895229" cy="0"/>
          </a:xfrm>
          <a:prstGeom prst="straightConnector1">
            <a:avLst/>
          </a:prstGeom>
          <a:noFill/>
          <a:ln w="63500" cap="flat" cmpd="sng">
            <a:solidFill>
              <a:srgbClr val="00339A"/>
            </a:solidFill>
            <a:prstDash val="solid"/>
            <a:round/>
            <a:headEnd type="none" w="med" len="med"/>
            <a:tailEnd type="none" w="med" len="med"/>
          </a:ln>
        </p:spPr>
      </p:cxnSp>
      <p:cxnSp>
        <p:nvCxnSpPr>
          <p:cNvPr id="328" name="Shape 328"/>
          <p:cNvCxnSpPr/>
          <p:nvPr/>
        </p:nvCxnSpPr>
        <p:spPr>
          <a:xfrm rot="10800000">
            <a:off x="8938260" y="335287"/>
            <a:ext cx="46194" cy="5468948"/>
          </a:xfrm>
          <a:prstGeom prst="straightConnector1">
            <a:avLst/>
          </a:prstGeom>
          <a:noFill/>
          <a:ln w="63500" cap="flat" cmpd="sng">
            <a:solidFill>
              <a:srgbClr val="00339A"/>
            </a:solidFill>
            <a:prstDash val="solid"/>
            <a:round/>
            <a:headEnd type="none" w="med" len="med"/>
            <a:tailEnd type="none" w="med" len="med"/>
          </a:ln>
        </p:spPr>
      </p:cxnSp>
      <p:cxnSp>
        <p:nvCxnSpPr>
          <p:cNvPr id="329" name="Shape 329"/>
          <p:cNvCxnSpPr/>
          <p:nvPr/>
        </p:nvCxnSpPr>
        <p:spPr>
          <a:xfrm rot="10800000">
            <a:off x="7423683" y="2007682"/>
            <a:ext cx="1560770" cy="0"/>
          </a:xfrm>
          <a:prstGeom prst="straightConnector1">
            <a:avLst/>
          </a:prstGeom>
          <a:noFill/>
          <a:ln w="63500" cap="flat" cmpd="sng">
            <a:solidFill>
              <a:srgbClr val="00339A"/>
            </a:solidFill>
            <a:prstDash val="solid"/>
            <a:bevel/>
            <a:headEnd type="none" w="med" len="med"/>
            <a:tailEnd type="triangle" w="lg" len="lg"/>
          </a:ln>
        </p:spPr>
      </p:cxnSp>
      <p:pic>
        <p:nvPicPr>
          <p:cNvPr id="330" name="Shape 330"/>
          <p:cNvPicPr preferRelativeResize="0"/>
          <p:nvPr/>
        </p:nvPicPr>
        <p:blipFill rotWithShape="1">
          <a:blip r:embed="rId5">
            <a:alphaModFix/>
          </a:blip>
          <a:srcRect r="10114"/>
          <a:stretch/>
        </p:blipFill>
        <p:spPr>
          <a:xfrm>
            <a:off x="5360678" y="5335605"/>
            <a:ext cx="1728546" cy="844273"/>
          </a:xfrm>
          <a:prstGeom prst="rect">
            <a:avLst/>
          </a:prstGeom>
          <a:noFill/>
          <a:ln>
            <a:noFill/>
          </a:ln>
        </p:spPr>
      </p:pic>
      <p:sp>
        <p:nvSpPr>
          <p:cNvPr id="331" name="Shape 331"/>
          <p:cNvSpPr txBox="1"/>
          <p:nvPr/>
        </p:nvSpPr>
        <p:spPr>
          <a:xfrm>
            <a:off x="440802" y="361902"/>
            <a:ext cx="4637035" cy="7159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rgbClr val="00386B"/>
                </a:solidFill>
                <a:latin typeface="Arial"/>
                <a:ea typeface="Arial"/>
                <a:cs typeface="Arial"/>
                <a:sym typeface="Arial"/>
              </a:rPr>
              <a:t>Construct and Test a Prototype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5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21"/>
                                        </p:tgtEl>
                                      </p:cBhvr>
                                    </p:animEffect>
                                    <p:set>
                                      <p:cBhvr>
                                        <p:cTn id="12" dur="1" fill="hold">
                                          <p:stCondLst>
                                            <p:cond delay="500"/>
                                          </p:stCondLst>
                                        </p:cTn>
                                        <p:tgtEl>
                                          <p:spTgt spid="32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22"/>
                                        </p:tgtEl>
                                        <p:attrNameLst>
                                          <p:attrName>style.visibility</p:attrName>
                                        </p:attrNameLst>
                                      </p:cBhvr>
                                      <p:to>
                                        <p:strVal val="visible"/>
                                      </p:to>
                                    </p:set>
                                    <p:animEffect transition="in" filter="fade">
                                      <p:cBhvr>
                                        <p:cTn id="15" dur="500"/>
                                        <p:tgtEl>
                                          <p:spTgt spid="3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7"/>
                                        </p:tgtEl>
                                        <p:attrNameLst>
                                          <p:attrName>style.visibility</p:attrName>
                                        </p:attrNameLst>
                                      </p:cBhvr>
                                      <p:to>
                                        <p:strVal val="visible"/>
                                      </p:to>
                                    </p:set>
                                    <p:animEffect transition="in" filter="fade">
                                      <p:cBhvr>
                                        <p:cTn id="20" dur="500"/>
                                        <p:tgtEl>
                                          <p:spTgt spid="32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28"/>
                                        </p:tgtEl>
                                        <p:attrNameLst>
                                          <p:attrName>style.visibility</p:attrName>
                                        </p:attrNameLst>
                                      </p:cBhvr>
                                      <p:to>
                                        <p:strVal val="visible"/>
                                      </p:to>
                                    </p:set>
                                    <p:animEffect transition="in" filter="fade">
                                      <p:cBhvr>
                                        <p:cTn id="24" dur="500"/>
                                        <p:tgtEl>
                                          <p:spTgt spid="328"/>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26"/>
                                        </p:tgtEl>
                                        <p:attrNameLst>
                                          <p:attrName>style.visibility</p:attrName>
                                        </p:attrNameLst>
                                      </p:cBhvr>
                                      <p:to>
                                        <p:strVal val="visible"/>
                                      </p:to>
                                    </p:set>
                                    <p:animEffect transition="in" filter="fade">
                                      <p:cBhvr>
                                        <p:cTn id="28" dur="500"/>
                                        <p:tgtEl>
                                          <p:spTgt spid="326"/>
                                        </p:tgtEl>
                                      </p:cBhvr>
                                    </p:animEffect>
                                  </p:childTnLst>
                                </p:cTn>
                              </p:par>
                              <p:par>
                                <p:cTn id="29" presetID="10" presetClass="entr" presetSubtype="0" fill="hold" nodeType="withEffect">
                                  <p:stCondLst>
                                    <p:cond delay="0"/>
                                  </p:stCondLst>
                                  <p:childTnLst>
                                    <p:set>
                                      <p:cBhvr>
                                        <p:cTn id="30" dur="1" fill="hold">
                                          <p:stCondLst>
                                            <p:cond delay="0"/>
                                          </p:stCondLst>
                                        </p:cTn>
                                        <p:tgtEl>
                                          <p:spTgt spid="329"/>
                                        </p:tgtEl>
                                        <p:attrNameLst>
                                          <p:attrName>style.visibility</p:attrName>
                                        </p:attrNameLst>
                                      </p:cBhvr>
                                      <p:to>
                                        <p:strVal val="visible"/>
                                      </p:to>
                                    </p:set>
                                    <p:animEffect transition="in" filter="fade">
                                      <p:cBhvr>
                                        <p:cTn id="31"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57200" y="334271"/>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Evaluate the Solution</a:t>
            </a:r>
          </a:p>
        </p:txBody>
      </p:sp>
      <p:sp>
        <p:nvSpPr>
          <p:cNvPr id="337" name="Shape 337"/>
          <p:cNvSpPr txBox="1"/>
          <p:nvPr/>
        </p:nvSpPr>
        <p:spPr>
          <a:xfrm>
            <a:off x="442731" y="1121670"/>
            <a:ext cx="4815068" cy="474465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Evaluate solution effectiveness</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Reflect on design </a:t>
            </a:r>
          </a:p>
          <a:p>
            <a:pPr marL="742950" marR="0" lvl="1" indent="-285750" algn="l" rtl="0">
              <a:spcBef>
                <a:spcPts val="480"/>
              </a:spcBef>
              <a:spcAft>
                <a:spcPts val="0"/>
              </a:spcAft>
              <a:buClr>
                <a:schemeClr val="dk1"/>
              </a:buClr>
              <a:buSzPct val="100000"/>
              <a:buFont typeface="Arial"/>
              <a:buChar char="–"/>
            </a:pPr>
            <a:r>
              <a:rPr lang="en-US" sz="2400" b="0" i="1" u="none" strike="noStrike" cap="none">
                <a:solidFill>
                  <a:schemeClr val="dk1"/>
                </a:solidFill>
                <a:latin typeface="Arial"/>
                <a:ea typeface="Arial"/>
                <a:cs typeface="Arial"/>
                <a:sym typeface="Arial"/>
              </a:rPr>
              <a:t>Recommend improvements</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Optimize/Redesign the solution</a:t>
            </a:r>
          </a:p>
          <a:p>
            <a:pPr marL="742950" marR="0" lvl="1" indent="-285750" algn="l" rtl="0">
              <a:spcBef>
                <a:spcPts val="480"/>
              </a:spcBef>
              <a:spcAft>
                <a:spcPts val="0"/>
              </a:spcAft>
              <a:buClr>
                <a:schemeClr val="dk1"/>
              </a:buClr>
              <a:buSzPct val="100000"/>
              <a:buFont typeface="Arial"/>
              <a:buChar char="–"/>
            </a:pPr>
            <a:r>
              <a:rPr lang="en-US" sz="2400" b="0" i="1" u="none" strike="noStrike" cap="none">
                <a:solidFill>
                  <a:schemeClr val="dk1"/>
                </a:solidFill>
                <a:latin typeface="Arial"/>
                <a:ea typeface="Arial"/>
                <a:cs typeface="Arial"/>
                <a:sym typeface="Arial"/>
              </a:rPr>
              <a:t>[Return to prior design process steps, if necessary]</a:t>
            </a:r>
          </a:p>
          <a:p>
            <a:pPr marL="742950" marR="0" lvl="1" indent="-285750" algn="l" rtl="0">
              <a:spcBef>
                <a:spcPts val="480"/>
              </a:spcBef>
              <a:spcAft>
                <a:spcPts val="0"/>
              </a:spcAft>
              <a:buClr>
                <a:schemeClr val="dk1"/>
              </a:buClr>
              <a:buSzPct val="100000"/>
              <a:buFont typeface="Arial"/>
              <a:buChar char="–"/>
            </a:pPr>
            <a:r>
              <a:rPr lang="en-US" sz="2400" b="0" i="1" u="none" strike="noStrike" cap="none">
                <a:solidFill>
                  <a:schemeClr val="dk1"/>
                </a:solidFill>
                <a:latin typeface="Arial"/>
                <a:ea typeface="Arial"/>
                <a:cs typeface="Arial"/>
                <a:sym typeface="Arial"/>
              </a:rPr>
              <a:t>Revise design documents</a:t>
            </a:r>
          </a:p>
          <a:p>
            <a:pPr marL="342900" marR="0" lvl="0" indent="-342900" algn="l" rtl="0">
              <a:spcBef>
                <a:spcPts val="560"/>
              </a:spcBef>
              <a:spcAft>
                <a:spcPts val="0"/>
              </a:spcAft>
              <a:buClr>
                <a:srgbClr val="C00000"/>
              </a:buClr>
              <a:buSzPct val="100000"/>
              <a:buFont typeface="Arial"/>
              <a:buChar char="•"/>
            </a:pPr>
            <a:r>
              <a:rPr lang="en-US" sz="2800" b="0" i="1" u="none" strike="noStrike" cap="none">
                <a:solidFill>
                  <a:srgbClr val="C00000"/>
                </a:solidFill>
                <a:latin typeface="Arial"/>
                <a:ea typeface="Arial"/>
                <a:cs typeface="Arial"/>
                <a:sym typeface="Arial"/>
              </a:rPr>
              <a:t>Project Recommendations</a:t>
            </a:r>
          </a:p>
        </p:txBody>
      </p:sp>
      <p:pic>
        <p:nvPicPr>
          <p:cNvPr id="338" name="Shape 338"/>
          <p:cNvPicPr preferRelativeResize="0"/>
          <p:nvPr/>
        </p:nvPicPr>
        <p:blipFill rotWithShape="1">
          <a:blip r:embed="rId3">
            <a:alphaModFix/>
          </a:blip>
          <a:srcRect/>
          <a:stretch/>
        </p:blipFill>
        <p:spPr>
          <a:xfrm>
            <a:off x="5764912" y="5161573"/>
            <a:ext cx="1794080" cy="530423"/>
          </a:xfrm>
          <a:prstGeom prst="rect">
            <a:avLst/>
          </a:prstGeom>
          <a:noFill/>
          <a:ln>
            <a:noFill/>
          </a:ln>
        </p:spPr>
      </p:pic>
      <p:pic>
        <p:nvPicPr>
          <p:cNvPr id="339" name="Shape 339"/>
          <p:cNvPicPr preferRelativeResize="0"/>
          <p:nvPr/>
        </p:nvPicPr>
        <p:blipFill rotWithShape="1">
          <a:blip r:embed="rId4">
            <a:alphaModFix/>
          </a:blip>
          <a:srcRect/>
          <a:stretch/>
        </p:blipFill>
        <p:spPr>
          <a:xfrm>
            <a:off x="5594887" y="173479"/>
            <a:ext cx="3170542" cy="5034587"/>
          </a:xfrm>
          <a:prstGeom prst="rect">
            <a:avLst/>
          </a:prstGeom>
          <a:noFill/>
          <a:ln>
            <a:noFill/>
          </a:ln>
        </p:spPr>
      </p:pic>
      <p:sp>
        <p:nvSpPr>
          <p:cNvPr id="340" name="Shape 340"/>
          <p:cNvSpPr/>
          <p:nvPr/>
        </p:nvSpPr>
        <p:spPr>
          <a:xfrm>
            <a:off x="5699596" y="5298846"/>
            <a:ext cx="1927950" cy="455920"/>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0"/>
                                        </p:tgtEl>
                                        <p:attrNameLst>
                                          <p:attrName>style.visibility</p:attrName>
                                        </p:attrNameLst>
                                      </p:cBhvr>
                                      <p:to>
                                        <p:strVal val="visible"/>
                                      </p:to>
                                    </p:set>
                                    <p:animEffect transition="in" filter="fade">
                                      <p:cBhvr>
                                        <p:cTn id="11" dur="20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374028"/>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Evaluate the Solution</a:t>
            </a:r>
          </a:p>
        </p:txBody>
      </p:sp>
      <p:sp>
        <p:nvSpPr>
          <p:cNvPr id="346" name="Shape 346"/>
          <p:cNvSpPr txBox="1"/>
          <p:nvPr/>
        </p:nvSpPr>
        <p:spPr>
          <a:xfrm>
            <a:off x="442731" y="1161426"/>
            <a:ext cx="4815068" cy="474465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Evaluate solution effectiveness</a:t>
            </a:r>
          </a:p>
          <a:p>
            <a:pPr marL="342900" marR="0" lvl="0" indent="-342900" algn="l" rtl="0">
              <a:spcBef>
                <a:spcPts val="56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Reflect on design </a:t>
            </a:r>
          </a:p>
          <a:p>
            <a:pPr marL="742950" marR="0" lvl="1" indent="-285750" algn="l" rtl="0">
              <a:spcBef>
                <a:spcPts val="480"/>
              </a:spcBef>
              <a:spcAft>
                <a:spcPts val="0"/>
              </a:spcAft>
              <a:buClr>
                <a:srgbClr val="BFBFBF"/>
              </a:buClr>
              <a:buSzPct val="100000"/>
              <a:buFont typeface="Arial"/>
              <a:buChar char="–"/>
            </a:pPr>
            <a:r>
              <a:rPr lang="en-US" sz="2400" b="0" i="1" u="none" strike="noStrike" cap="none">
                <a:solidFill>
                  <a:srgbClr val="BFBFBF"/>
                </a:solidFill>
                <a:latin typeface="Arial"/>
                <a:ea typeface="Arial"/>
                <a:cs typeface="Arial"/>
                <a:sym typeface="Arial"/>
              </a:rPr>
              <a:t>Recommend improvements</a:t>
            </a:r>
          </a:p>
          <a:p>
            <a:pPr marL="342900" marR="0" lvl="0" indent="-342900" algn="l" rtl="0">
              <a:spcBef>
                <a:spcPts val="56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Optimize/Redesign the solution</a:t>
            </a:r>
          </a:p>
          <a:p>
            <a:pPr marL="742950" marR="0" lvl="1" indent="-285750" algn="l" rtl="0">
              <a:spcBef>
                <a:spcPts val="480"/>
              </a:spcBef>
              <a:spcAft>
                <a:spcPts val="0"/>
              </a:spcAft>
              <a:buClr>
                <a:srgbClr val="BFBFBF"/>
              </a:buClr>
              <a:buSzPct val="100000"/>
              <a:buFont typeface="Arial"/>
              <a:buChar char="–"/>
            </a:pPr>
            <a:r>
              <a:rPr lang="en-US" sz="2400" b="0" i="1" u="none" strike="noStrike" cap="none">
                <a:solidFill>
                  <a:srgbClr val="BFBFBF"/>
                </a:solidFill>
                <a:latin typeface="Arial"/>
                <a:ea typeface="Arial"/>
                <a:cs typeface="Arial"/>
                <a:sym typeface="Arial"/>
              </a:rPr>
              <a:t>[Return to prior design process steps, if necessary]</a:t>
            </a:r>
          </a:p>
          <a:p>
            <a:pPr marL="742950" marR="0" lvl="1" indent="-285750" algn="l" rtl="0">
              <a:spcBef>
                <a:spcPts val="480"/>
              </a:spcBef>
              <a:spcAft>
                <a:spcPts val="0"/>
              </a:spcAft>
              <a:buClr>
                <a:srgbClr val="BFBFBF"/>
              </a:buClr>
              <a:buSzPct val="100000"/>
              <a:buFont typeface="Arial"/>
              <a:buChar char="–"/>
            </a:pPr>
            <a:r>
              <a:rPr lang="en-US" sz="2400" b="0" i="1" u="none" strike="noStrike" cap="none">
                <a:solidFill>
                  <a:srgbClr val="BFBFBF"/>
                </a:solidFill>
                <a:latin typeface="Arial"/>
                <a:ea typeface="Arial"/>
                <a:cs typeface="Arial"/>
                <a:sym typeface="Arial"/>
              </a:rPr>
              <a:t>Revise design documents</a:t>
            </a:r>
          </a:p>
          <a:p>
            <a:pPr marL="342900" marR="0" lvl="0" indent="-342900" algn="l" rtl="0">
              <a:spcBef>
                <a:spcPts val="560"/>
              </a:spcBef>
              <a:spcAft>
                <a:spcPts val="0"/>
              </a:spcAft>
              <a:buClr>
                <a:srgbClr val="BFBFBF"/>
              </a:buClr>
              <a:buSzPct val="100000"/>
              <a:buFont typeface="Arial"/>
              <a:buChar char="•"/>
            </a:pPr>
            <a:r>
              <a:rPr lang="en-US" sz="2800" b="0" i="1" u="none" strike="noStrike" cap="none">
                <a:solidFill>
                  <a:srgbClr val="BFBFBF"/>
                </a:solidFill>
                <a:latin typeface="Arial"/>
                <a:ea typeface="Arial"/>
                <a:cs typeface="Arial"/>
                <a:sym typeface="Arial"/>
              </a:rPr>
              <a:t>Project Recommendations</a:t>
            </a:r>
          </a:p>
        </p:txBody>
      </p:sp>
      <p:pic>
        <p:nvPicPr>
          <p:cNvPr id="347" name="Shape 347"/>
          <p:cNvPicPr preferRelativeResize="0"/>
          <p:nvPr/>
        </p:nvPicPr>
        <p:blipFill rotWithShape="1">
          <a:blip r:embed="rId3">
            <a:alphaModFix/>
          </a:blip>
          <a:srcRect/>
          <a:stretch/>
        </p:blipFill>
        <p:spPr>
          <a:xfrm>
            <a:off x="5764912" y="5102621"/>
            <a:ext cx="1794080" cy="530423"/>
          </a:xfrm>
          <a:prstGeom prst="rect">
            <a:avLst/>
          </a:prstGeom>
          <a:noFill/>
          <a:ln>
            <a:noFill/>
          </a:ln>
        </p:spPr>
      </p:pic>
      <p:sp>
        <p:nvSpPr>
          <p:cNvPr id="348" name="Shape 348"/>
          <p:cNvSpPr/>
          <p:nvPr/>
        </p:nvSpPr>
        <p:spPr>
          <a:xfrm>
            <a:off x="5702921" y="5234044"/>
            <a:ext cx="1937745" cy="453469"/>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49" name="Shape 349"/>
          <p:cNvPicPr preferRelativeResize="0"/>
          <p:nvPr/>
        </p:nvPicPr>
        <p:blipFill rotWithShape="1">
          <a:blip r:embed="rId4">
            <a:alphaModFix/>
          </a:blip>
          <a:srcRect/>
          <a:stretch/>
        </p:blipFill>
        <p:spPr>
          <a:xfrm>
            <a:off x="5594887" y="114527"/>
            <a:ext cx="3170542" cy="50345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46"/>
                                        </p:tgtEl>
                                      </p:cBhvr>
                                    </p:animEffect>
                                    <p:set>
                                      <p:cBhvr>
                                        <p:cTn id="7" dur="1" fill="hold">
                                          <p:stCondLst>
                                            <p:cond delay="500"/>
                                          </p:stCondLst>
                                        </p:cTn>
                                        <p:tgtEl>
                                          <p:spTgt spid="346"/>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48"/>
                                        </p:tgtEl>
                                      </p:cBhvr>
                                    </p:animEffect>
                                    <p:set>
                                      <p:cBhvr>
                                        <p:cTn id="11" dur="1" fill="hold">
                                          <p:stCondLst>
                                            <p:cond delay="500"/>
                                          </p:stCondLst>
                                        </p:cTn>
                                        <p:tgtEl>
                                          <p:spTgt spid="3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rotWithShape="1">
          <a:blip r:embed="rId3">
            <a:alphaModFix/>
          </a:blip>
          <a:srcRect b="37276"/>
          <a:stretch/>
        </p:blipFill>
        <p:spPr>
          <a:xfrm>
            <a:off x="1374500" y="1447800"/>
            <a:ext cx="5705474" cy="5410200"/>
          </a:xfrm>
          <a:prstGeom prst="rect">
            <a:avLst/>
          </a:prstGeom>
          <a:noFill/>
          <a:ln>
            <a:noFill/>
          </a:ln>
        </p:spPr>
      </p:pic>
      <p:sp>
        <p:nvSpPr>
          <p:cNvPr id="137" name="Shape 137"/>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What Is Design?</a:t>
            </a:r>
          </a:p>
        </p:txBody>
      </p:sp>
      <p:sp>
        <p:nvSpPr>
          <p:cNvPr id="138" name="Shape 138"/>
          <p:cNvSpPr txBox="1">
            <a:spLocks noGrp="1"/>
          </p:cNvSpPr>
          <p:nvPr>
            <p:ph type="body" idx="1"/>
          </p:nvPr>
        </p:nvSpPr>
        <p:spPr>
          <a:xfrm>
            <a:off x="381000" y="1633537"/>
            <a:ext cx="2819400" cy="43100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800" b="0" i="0" u="none" strike="noStrike" cap="none">
                <a:solidFill>
                  <a:schemeClr val="dk1"/>
                </a:solidFill>
                <a:latin typeface="Arial"/>
                <a:ea typeface="Arial"/>
                <a:cs typeface="Arial"/>
                <a:sym typeface="Arial"/>
              </a:rPr>
              <a:t>The word “</a:t>
            </a:r>
            <a:r>
              <a:rPr lang="en-US" sz="2800" b="0" i="1" u="none" strike="noStrike" cap="none">
                <a:solidFill>
                  <a:srgbClr val="A50021"/>
                </a:solidFill>
                <a:latin typeface="Arial"/>
                <a:ea typeface="Arial"/>
                <a:cs typeface="Arial"/>
                <a:sym typeface="Arial"/>
              </a:rPr>
              <a:t>design</a:t>
            </a:r>
            <a:r>
              <a:rPr lang="en-US" sz="2800" b="0" i="0" u="none" strike="noStrike" cap="none">
                <a:solidFill>
                  <a:schemeClr val="dk1"/>
                </a:solidFill>
                <a:latin typeface="Arial"/>
                <a:ea typeface="Arial"/>
                <a:cs typeface="Arial"/>
                <a:sym typeface="Arial"/>
              </a:rPr>
              <a:t>” is often used as a generic term that refers to anything that was made by a conscious human effort.</a:t>
            </a:r>
          </a:p>
        </p:txBody>
      </p:sp>
      <p:sp>
        <p:nvSpPr>
          <p:cNvPr id="139" name="Shape 139"/>
          <p:cNvSpPr/>
          <p:nvPr/>
        </p:nvSpPr>
        <p:spPr>
          <a:xfrm>
            <a:off x="5715000" y="1613117"/>
            <a:ext cx="3200399" cy="224676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0" i="1" u="none" strike="noStrike" cap="none">
                <a:solidFill>
                  <a:srgbClr val="A50021"/>
                </a:solidFill>
                <a:latin typeface="Arial"/>
                <a:ea typeface="Arial"/>
                <a:cs typeface="Arial"/>
                <a:sym typeface="Arial"/>
              </a:rPr>
              <a:t>Design</a:t>
            </a:r>
            <a:r>
              <a:rPr lang="en-US" sz="2800" b="0" i="0" u="none" strike="noStrike" cap="none">
                <a:solidFill>
                  <a:srgbClr val="000000"/>
                </a:solidFill>
                <a:latin typeface="Arial"/>
                <a:ea typeface="Arial"/>
                <a:cs typeface="Arial"/>
                <a:sym typeface="Arial"/>
              </a:rPr>
              <a:t> is also a process that is used to systematically solve problems.</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Evaluate the Solution</a:t>
            </a:r>
          </a:p>
        </p:txBody>
      </p:sp>
      <p:pic>
        <p:nvPicPr>
          <p:cNvPr id="355" name="Shape 355"/>
          <p:cNvPicPr preferRelativeResize="0"/>
          <p:nvPr/>
        </p:nvPicPr>
        <p:blipFill rotWithShape="1">
          <a:blip r:embed="rId3">
            <a:alphaModFix/>
          </a:blip>
          <a:srcRect/>
          <a:stretch/>
        </p:blipFill>
        <p:spPr>
          <a:xfrm>
            <a:off x="433720" y="6021178"/>
            <a:ext cx="1794080" cy="530423"/>
          </a:xfrm>
          <a:prstGeom prst="rect">
            <a:avLst/>
          </a:prstGeom>
          <a:noFill/>
          <a:ln>
            <a:noFill/>
          </a:ln>
        </p:spPr>
      </p:pic>
      <p:pic>
        <p:nvPicPr>
          <p:cNvPr id="356" name="Shape 356"/>
          <p:cNvPicPr preferRelativeResize="0"/>
          <p:nvPr/>
        </p:nvPicPr>
        <p:blipFill rotWithShape="1">
          <a:blip r:embed="rId4">
            <a:alphaModFix/>
          </a:blip>
          <a:srcRect/>
          <a:stretch/>
        </p:blipFill>
        <p:spPr>
          <a:xfrm>
            <a:off x="252489" y="1040537"/>
            <a:ext cx="3170542" cy="5034587"/>
          </a:xfrm>
          <a:prstGeom prst="rect">
            <a:avLst/>
          </a:prstGeom>
          <a:noFill/>
          <a:ln>
            <a:noFill/>
          </a:ln>
        </p:spPr>
      </p:pic>
      <p:pic>
        <p:nvPicPr>
          <p:cNvPr id="357" name="Shape 357"/>
          <p:cNvPicPr preferRelativeResize="0"/>
          <p:nvPr/>
        </p:nvPicPr>
        <p:blipFill rotWithShape="1">
          <a:blip r:embed="rId5">
            <a:alphaModFix/>
          </a:blip>
          <a:srcRect l="6179"/>
          <a:stretch/>
        </p:blipFill>
        <p:spPr>
          <a:xfrm>
            <a:off x="2231917" y="5986432"/>
            <a:ext cx="2030275" cy="674027"/>
          </a:xfrm>
          <a:prstGeom prst="rect">
            <a:avLst/>
          </a:prstGeom>
          <a:noFill/>
          <a:ln>
            <a:noFill/>
          </a:ln>
        </p:spPr>
      </p:pic>
      <p:sp>
        <p:nvSpPr>
          <p:cNvPr id="358" name="Shape 358"/>
          <p:cNvSpPr txBox="1"/>
          <p:nvPr/>
        </p:nvSpPr>
        <p:spPr>
          <a:xfrm>
            <a:off x="4528087" y="2671866"/>
            <a:ext cx="3531030" cy="230832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a:solidFill>
                  <a:srgbClr val="002060"/>
                </a:solidFill>
                <a:latin typeface="Arial"/>
                <a:ea typeface="Arial"/>
                <a:cs typeface="Arial"/>
                <a:sym typeface="Arial"/>
              </a:rPr>
              <a:t>Does the solution solve the problem?  </a:t>
            </a:r>
          </a:p>
          <a:p>
            <a:pPr marL="0" marR="0" lvl="0" indent="0" algn="l" rtl="0">
              <a:spcBef>
                <a:spcPts val="0"/>
              </a:spcBef>
              <a:spcAft>
                <a:spcPts val="0"/>
              </a:spcAft>
              <a:buNone/>
            </a:pPr>
            <a:endParaRPr sz="2400" b="0" i="0" u="none" strike="noStrike" cap="none">
              <a:solidFill>
                <a:srgbClr val="002060"/>
              </a:solidFill>
              <a:latin typeface="Arial"/>
              <a:ea typeface="Arial"/>
              <a:cs typeface="Arial"/>
              <a:sym typeface="Arial"/>
            </a:endParaRPr>
          </a:p>
          <a:p>
            <a:pPr marL="0" marR="0" lvl="0" indent="0" algn="l" rtl="0">
              <a:spcBef>
                <a:spcPts val="0"/>
              </a:spcBef>
              <a:spcAft>
                <a:spcPts val="0"/>
              </a:spcAft>
              <a:buSzPct val="25000"/>
              <a:buNone/>
            </a:pPr>
            <a:r>
              <a:rPr lang="en-US" sz="2400" b="0" i="0" u="none" strike="noStrike" cap="none">
                <a:solidFill>
                  <a:srgbClr val="002060"/>
                </a:solidFill>
                <a:latin typeface="Arial"/>
                <a:ea typeface="Arial"/>
                <a:cs typeface="Arial"/>
                <a:sym typeface="Arial"/>
              </a:rPr>
              <a:t>If not, the designer must return to a previous step of the design process.</a:t>
            </a:r>
          </a:p>
        </p:txBody>
      </p:sp>
      <p:cxnSp>
        <p:nvCxnSpPr>
          <p:cNvPr id="359" name="Shape 359"/>
          <p:cNvCxnSpPr/>
          <p:nvPr/>
        </p:nvCxnSpPr>
        <p:spPr>
          <a:xfrm rot="10800000">
            <a:off x="3334950" y="1295788"/>
            <a:ext cx="30954" cy="4779338"/>
          </a:xfrm>
          <a:prstGeom prst="straightConnector1">
            <a:avLst/>
          </a:prstGeom>
          <a:noFill/>
          <a:ln w="63500" cap="flat" cmpd="sng">
            <a:solidFill>
              <a:srgbClr val="00339A"/>
            </a:solidFill>
            <a:prstDash val="solid"/>
            <a:round/>
            <a:headEnd type="none" w="med" len="med"/>
            <a:tailEnd type="none" w="med" len="med"/>
          </a:ln>
        </p:spPr>
      </p:cxnSp>
      <p:cxnSp>
        <p:nvCxnSpPr>
          <p:cNvPr id="360" name="Shape 360"/>
          <p:cNvCxnSpPr/>
          <p:nvPr/>
        </p:nvCxnSpPr>
        <p:spPr>
          <a:xfrm rot="10800000">
            <a:off x="2142154" y="2633267"/>
            <a:ext cx="1223750" cy="0"/>
          </a:xfrm>
          <a:prstGeom prst="straightConnector1">
            <a:avLst/>
          </a:prstGeom>
          <a:noFill/>
          <a:ln w="63500" cap="flat" cmpd="sng">
            <a:solidFill>
              <a:srgbClr val="00339A"/>
            </a:solidFill>
            <a:prstDash val="solid"/>
            <a:bevel/>
            <a:headEnd type="none" w="med" len="med"/>
            <a:tailEnd type="triangle" w="lg" len="lg"/>
          </a:ln>
        </p:spPr>
      </p:cxnSp>
      <p:cxnSp>
        <p:nvCxnSpPr>
          <p:cNvPr id="361" name="Shape 361"/>
          <p:cNvCxnSpPr/>
          <p:nvPr/>
        </p:nvCxnSpPr>
        <p:spPr>
          <a:xfrm rot="10800000">
            <a:off x="2011874" y="1311198"/>
            <a:ext cx="1354030" cy="0"/>
          </a:xfrm>
          <a:prstGeom prst="straightConnector1">
            <a:avLst/>
          </a:prstGeom>
          <a:noFill/>
          <a:ln w="63500" cap="flat" cmpd="sng">
            <a:solidFill>
              <a:srgbClr val="00339A"/>
            </a:solidFill>
            <a:prstDash val="solid"/>
            <a:bevel/>
            <a:headEnd type="none" w="med" len="med"/>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500"/>
                                        <p:tgtEl>
                                          <p:spTgt spid="3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
                                        </p:tgtEl>
                                        <p:attrNameLst>
                                          <p:attrName>style.visibility</p:attrName>
                                        </p:attrNameLst>
                                      </p:cBhvr>
                                      <p:to>
                                        <p:strVal val="visible"/>
                                      </p:to>
                                    </p:set>
                                    <p:animEffect transition="in" filter="fade">
                                      <p:cBhvr>
                                        <p:cTn id="12" dur="500"/>
                                        <p:tgtEl>
                                          <p:spTgt spid="3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9"/>
                                        </p:tgtEl>
                                        <p:attrNameLst>
                                          <p:attrName>style.visibility</p:attrName>
                                        </p:attrNameLst>
                                      </p:cBhvr>
                                      <p:to>
                                        <p:strVal val="visible"/>
                                      </p:to>
                                    </p:set>
                                    <p:animEffect transition="in" filter="fade">
                                      <p:cBhvr>
                                        <p:cTn id="17" dur="500"/>
                                        <p:tgtEl>
                                          <p:spTgt spid="35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60"/>
                                        </p:tgtEl>
                                        <p:attrNameLst>
                                          <p:attrName>style.visibility</p:attrName>
                                        </p:attrNameLst>
                                      </p:cBhvr>
                                      <p:to>
                                        <p:strVal val="visible"/>
                                      </p:to>
                                    </p:set>
                                    <p:animEffect transition="in" filter="fade">
                                      <p:cBhvr>
                                        <p:cTn id="21" dur="500"/>
                                        <p:tgtEl>
                                          <p:spTgt spid="360"/>
                                        </p:tgtEl>
                                      </p:cBhvr>
                                    </p:animEffect>
                                  </p:childTnLst>
                                </p:cTn>
                              </p:par>
                              <p:par>
                                <p:cTn id="22" presetID="10" presetClass="entr" presetSubtype="0" fill="hold" nodeType="withEffect">
                                  <p:stCondLst>
                                    <p:cond delay="0"/>
                                  </p:stCondLst>
                                  <p:childTnLst>
                                    <p:set>
                                      <p:cBhvr>
                                        <p:cTn id="23" dur="1" fill="hold">
                                          <p:stCondLst>
                                            <p:cond delay="0"/>
                                          </p:stCondLst>
                                        </p:cTn>
                                        <p:tgtEl>
                                          <p:spTgt spid="361"/>
                                        </p:tgtEl>
                                        <p:attrNameLst>
                                          <p:attrName>style.visibility</p:attrName>
                                        </p:attrNameLst>
                                      </p:cBhvr>
                                      <p:to>
                                        <p:strVal val="visible"/>
                                      </p:to>
                                    </p:set>
                                    <p:animEffect transition="in" filter="fade">
                                      <p:cBhvr>
                                        <p:cTn id="24" dur="5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Shape 366"/>
          <p:cNvPicPr preferRelativeResize="0"/>
          <p:nvPr/>
        </p:nvPicPr>
        <p:blipFill rotWithShape="1">
          <a:blip r:embed="rId3">
            <a:alphaModFix/>
          </a:blip>
          <a:srcRect/>
          <a:stretch/>
        </p:blipFill>
        <p:spPr>
          <a:xfrm>
            <a:off x="0" y="223837"/>
            <a:ext cx="4029074" cy="6410325"/>
          </a:xfrm>
          <a:prstGeom prst="rect">
            <a:avLst/>
          </a:prstGeom>
          <a:noFill/>
          <a:ln>
            <a:noFill/>
          </a:ln>
        </p:spPr>
      </p:pic>
      <p:pic>
        <p:nvPicPr>
          <p:cNvPr id="367" name="Shape 367"/>
          <p:cNvPicPr preferRelativeResize="0"/>
          <p:nvPr/>
        </p:nvPicPr>
        <p:blipFill rotWithShape="1">
          <a:blip r:embed="rId4">
            <a:alphaModFix/>
          </a:blip>
          <a:srcRect/>
          <a:stretch/>
        </p:blipFill>
        <p:spPr>
          <a:xfrm>
            <a:off x="2491482" y="5908648"/>
            <a:ext cx="2324099" cy="723900"/>
          </a:xfrm>
          <a:prstGeom prst="rect">
            <a:avLst/>
          </a:prstGeom>
          <a:noFill/>
          <a:ln>
            <a:noFill/>
          </a:ln>
        </p:spPr>
      </p:pic>
      <p:pic>
        <p:nvPicPr>
          <p:cNvPr id="368" name="Shape 368"/>
          <p:cNvPicPr preferRelativeResize="0"/>
          <p:nvPr/>
        </p:nvPicPr>
        <p:blipFill rotWithShape="1">
          <a:blip r:embed="rId5">
            <a:alphaModFix/>
          </a:blip>
          <a:srcRect/>
          <a:stretch/>
        </p:blipFill>
        <p:spPr>
          <a:xfrm>
            <a:off x="4029075" y="4845964"/>
            <a:ext cx="1409700" cy="676275"/>
          </a:xfrm>
          <a:prstGeom prst="rect">
            <a:avLst/>
          </a:prstGeom>
          <a:noFill/>
          <a:ln>
            <a:noFill/>
          </a:ln>
        </p:spPr>
      </p:pic>
      <p:cxnSp>
        <p:nvCxnSpPr>
          <p:cNvPr id="369" name="Shape 369"/>
          <p:cNvCxnSpPr/>
          <p:nvPr/>
        </p:nvCxnSpPr>
        <p:spPr>
          <a:xfrm rot="10800000">
            <a:off x="4733925" y="5402580"/>
            <a:ext cx="0" cy="868019"/>
          </a:xfrm>
          <a:prstGeom prst="straightConnector1">
            <a:avLst/>
          </a:prstGeom>
          <a:noFill/>
          <a:ln w="63500" cap="flat" cmpd="sng">
            <a:solidFill>
              <a:srgbClr val="000000"/>
            </a:solidFill>
            <a:prstDash val="solid"/>
            <a:miter/>
            <a:headEnd type="none" w="med" len="med"/>
            <a:tailEnd type="triangle" w="lg" len="lg"/>
          </a:ln>
        </p:spPr>
      </p:cxnSp>
      <p:sp>
        <p:nvSpPr>
          <p:cNvPr id="370" name="Shape 370"/>
          <p:cNvSpPr txBox="1"/>
          <p:nvPr/>
        </p:nvSpPr>
        <p:spPr>
          <a:xfrm>
            <a:off x="4343400" y="1249723"/>
            <a:ext cx="4434068" cy="305098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Document the project</a:t>
            </a:r>
          </a:p>
          <a:p>
            <a:pPr marL="742950" marR="0" lvl="1" indent="-285750" algn="l" rtl="0">
              <a:spcBef>
                <a:spcPts val="480"/>
              </a:spcBef>
              <a:spcAft>
                <a:spcPts val="0"/>
              </a:spcAft>
              <a:buClr>
                <a:srgbClr val="C00000"/>
              </a:buClr>
              <a:buSzPct val="100000"/>
              <a:buFont typeface="Arial"/>
              <a:buChar char="–"/>
            </a:pPr>
            <a:r>
              <a:rPr lang="en-US" sz="2400" b="0" i="1" u="none" strike="noStrike" cap="none">
                <a:solidFill>
                  <a:srgbClr val="C00000"/>
                </a:solidFill>
                <a:latin typeface="Arial"/>
                <a:ea typeface="Arial"/>
                <a:cs typeface="Arial"/>
                <a:sym typeface="Arial"/>
              </a:rPr>
              <a:t>Project Portfolio</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Communicate the project</a:t>
            </a:r>
          </a:p>
          <a:p>
            <a:pPr marL="742950" marR="0" lvl="1" indent="-285750" algn="l" rtl="0">
              <a:spcBef>
                <a:spcPts val="480"/>
              </a:spcBef>
              <a:spcAft>
                <a:spcPts val="0"/>
              </a:spcAft>
              <a:buClr>
                <a:srgbClr val="C00000"/>
              </a:buClr>
              <a:buSzPct val="100000"/>
              <a:buFont typeface="Arial"/>
              <a:buChar char="–"/>
            </a:pPr>
            <a:r>
              <a:rPr lang="en-US" sz="2400" b="0" i="1" u="none" strike="noStrike" cap="none">
                <a:solidFill>
                  <a:srgbClr val="C00000"/>
                </a:solidFill>
                <a:latin typeface="Arial"/>
                <a:ea typeface="Arial"/>
                <a:cs typeface="Arial"/>
                <a:sym typeface="Arial"/>
              </a:rPr>
              <a:t>Formal Presentation</a:t>
            </a:r>
          </a:p>
        </p:txBody>
      </p:sp>
      <p:sp>
        <p:nvSpPr>
          <p:cNvPr id="371" name="Shape 371"/>
          <p:cNvSpPr txBox="1"/>
          <p:nvPr/>
        </p:nvSpPr>
        <p:spPr>
          <a:xfrm>
            <a:off x="4189375" y="156736"/>
            <a:ext cx="4964349" cy="109991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Present the Solution</a:t>
            </a:r>
          </a:p>
        </p:txBody>
      </p:sp>
      <p:sp>
        <p:nvSpPr>
          <p:cNvPr id="372" name="Shape 372"/>
          <p:cNvSpPr/>
          <p:nvPr/>
        </p:nvSpPr>
        <p:spPr>
          <a:xfrm>
            <a:off x="4021453" y="4876960"/>
            <a:ext cx="1409701" cy="613340"/>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73" name="Shape 373"/>
          <p:cNvCxnSpPr/>
          <p:nvPr/>
        </p:nvCxnSpPr>
        <p:spPr>
          <a:xfrm rot="10800000">
            <a:off x="3838594" y="5522239"/>
            <a:ext cx="0" cy="474699"/>
          </a:xfrm>
          <a:prstGeom prst="straightConnector1">
            <a:avLst/>
          </a:prstGeom>
          <a:noFill/>
          <a:ln w="57150" cap="flat" cmpd="sng">
            <a:solidFill>
              <a:schemeClr val="dk1"/>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500"/>
                                        <p:tgtEl>
                                          <p:spTgt spid="3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8"/>
                                        </p:tgtEl>
                                        <p:attrNameLst>
                                          <p:attrName>style.visibility</p:attrName>
                                        </p:attrNameLst>
                                      </p:cBhvr>
                                      <p:to>
                                        <p:strVal val="visible"/>
                                      </p:to>
                                    </p:set>
                                    <p:animEffect transition="in" filter="fade">
                                      <p:cBhvr>
                                        <p:cTn id="11" dur="500"/>
                                        <p:tgtEl>
                                          <p:spTgt spid="3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2"/>
                                        </p:tgtEl>
                                        <p:attrNameLst>
                                          <p:attrName>style.visibility</p:attrName>
                                        </p:attrNameLst>
                                      </p:cBhvr>
                                      <p:to>
                                        <p:strVal val="visible"/>
                                      </p:to>
                                    </p:set>
                                    <p:animEffect transition="in" filter="fade">
                                      <p:cBhvr>
                                        <p:cTn id="15" dur="20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Shape 381"/>
          <p:cNvPicPr preferRelativeResize="0"/>
          <p:nvPr/>
        </p:nvPicPr>
        <p:blipFill rotWithShape="1">
          <a:blip r:embed="rId3">
            <a:alphaModFix/>
          </a:blip>
          <a:srcRect r="12130"/>
          <a:stretch/>
        </p:blipFill>
        <p:spPr>
          <a:xfrm>
            <a:off x="4178355" y="-122110"/>
            <a:ext cx="4892908" cy="6582550"/>
          </a:xfrm>
          <a:prstGeom prst="rect">
            <a:avLst/>
          </a:prstGeom>
          <a:noFill/>
          <a:ln>
            <a:noFill/>
          </a:ln>
        </p:spPr>
      </p:pic>
      <p:sp>
        <p:nvSpPr>
          <p:cNvPr id="382" name="Shape 382"/>
          <p:cNvSpPr txBox="1">
            <a:spLocks noGrp="1"/>
          </p:cNvSpPr>
          <p:nvPr>
            <p:ph type="title"/>
          </p:nvPr>
        </p:nvSpPr>
        <p:spPr>
          <a:xfrm>
            <a:off x="381000" y="393906"/>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Design Process</a:t>
            </a:r>
          </a:p>
        </p:txBody>
      </p:sp>
      <p:sp>
        <p:nvSpPr>
          <p:cNvPr id="383" name="Shape 383"/>
          <p:cNvSpPr/>
          <p:nvPr/>
        </p:nvSpPr>
        <p:spPr>
          <a:xfrm rot="10800000">
            <a:off x="6400799" y="-16559"/>
            <a:ext cx="914400" cy="1137834"/>
          </a:xfrm>
          <a:prstGeom prst="curvedRightArrow">
            <a:avLst>
              <a:gd name="adj1" fmla="val 25000"/>
              <a:gd name="adj2" fmla="val 50000"/>
              <a:gd name="adj3" fmla="val 25000"/>
            </a:avLst>
          </a:prstGeom>
          <a:solidFill>
            <a:srgbClr val="92D050"/>
          </a:solidFill>
          <a:ln w="25400" cap="flat" cmpd="sng">
            <a:solidFill>
              <a:srgbClr val="89A4A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4" name="Shape 384"/>
          <p:cNvSpPr/>
          <p:nvPr/>
        </p:nvSpPr>
        <p:spPr>
          <a:xfrm rot="10800000">
            <a:off x="6475424" y="1459812"/>
            <a:ext cx="914400" cy="2466652"/>
          </a:xfrm>
          <a:prstGeom prst="curvedRightArrow">
            <a:avLst>
              <a:gd name="adj1" fmla="val 25000"/>
              <a:gd name="adj2" fmla="val 50000"/>
              <a:gd name="adj3" fmla="val 25000"/>
            </a:avLst>
          </a:prstGeom>
          <a:solidFill>
            <a:srgbClr val="92D050"/>
          </a:solidFill>
          <a:ln w="25400" cap="flat" cmpd="sng">
            <a:solidFill>
              <a:srgbClr val="89A4A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5" name="Shape 385"/>
          <p:cNvSpPr/>
          <p:nvPr/>
        </p:nvSpPr>
        <p:spPr>
          <a:xfrm rot="10800000">
            <a:off x="6295320" y="15269"/>
            <a:ext cx="914400" cy="3911196"/>
          </a:xfrm>
          <a:prstGeom prst="curvedRightArrow">
            <a:avLst>
              <a:gd name="adj1" fmla="val 25000"/>
              <a:gd name="adj2" fmla="val 50000"/>
              <a:gd name="adj3" fmla="val 25000"/>
            </a:avLst>
          </a:prstGeom>
          <a:solidFill>
            <a:srgbClr val="92D050"/>
          </a:solidFill>
          <a:ln w="25400" cap="flat" cmpd="sng">
            <a:solidFill>
              <a:srgbClr val="89A4A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6" name="Shape 386"/>
          <p:cNvSpPr/>
          <p:nvPr/>
        </p:nvSpPr>
        <p:spPr>
          <a:xfrm rot="10800000">
            <a:off x="6599860" y="15269"/>
            <a:ext cx="914400" cy="5330744"/>
          </a:xfrm>
          <a:prstGeom prst="curvedRightArrow">
            <a:avLst>
              <a:gd name="adj1" fmla="val 25000"/>
              <a:gd name="adj2" fmla="val 50000"/>
              <a:gd name="adj3" fmla="val 25000"/>
            </a:avLst>
          </a:prstGeom>
          <a:solidFill>
            <a:srgbClr val="92D050"/>
          </a:solidFill>
          <a:ln w="25400" cap="flat" cmpd="sng">
            <a:solidFill>
              <a:srgbClr val="89A4A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7" name="Shape 387"/>
          <p:cNvSpPr/>
          <p:nvPr/>
        </p:nvSpPr>
        <p:spPr>
          <a:xfrm rot="10800000">
            <a:off x="6454642" y="1459813"/>
            <a:ext cx="914400" cy="3861122"/>
          </a:xfrm>
          <a:prstGeom prst="curvedRightArrow">
            <a:avLst>
              <a:gd name="adj1" fmla="val 25000"/>
              <a:gd name="adj2" fmla="val 50000"/>
              <a:gd name="adj3" fmla="val 25000"/>
            </a:avLst>
          </a:prstGeom>
          <a:solidFill>
            <a:srgbClr val="92D050"/>
          </a:solidFill>
          <a:ln w="25400" cap="flat" cmpd="sng">
            <a:solidFill>
              <a:srgbClr val="89A4A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8" name="Shape 388"/>
          <p:cNvSpPr/>
          <p:nvPr/>
        </p:nvSpPr>
        <p:spPr>
          <a:xfrm rot="10800000">
            <a:off x="7467599" y="15269"/>
            <a:ext cx="914400" cy="2665371"/>
          </a:xfrm>
          <a:prstGeom prst="curvedRightArrow">
            <a:avLst>
              <a:gd name="adj1" fmla="val 25000"/>
              <a:gd name="adj2" fmla="val 50000"/>
              <a:gd name="adj3" fmla="val 25000"/>
            </a:avLst>
          </a:prstGeom>
          <a:solidFill>
            <a:srgbClr val="92D050"/>
          </a:solidFill>
          <a:ln w="25400" cap="flat" cmpd="sng">
            <a:solidFill>
              <a:srgbClr val="89A4A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9" name="Shape 389"/>
          <p:cNvSpPr/>
          <p:nvPr/>
        </p:nvSpPr>
        <p:spPr>
          <a:xfrm rot="10800000">
            <a:off x="7374038" y="1659836"/>
            <a:ext cx="457200" cy="936704"/>
          </a:xfrm>
          <a:prstGeom prst="curvedRightArrow">
            <a:avLst>
              <a:gd name="adj1" fmla="val 25000"/>
              <a:gd name="adj2" fmla="val 50000"/>
              <a:gd name="adj3" fmla="val 25000"/>
            </a:avLst>
          </a:prstGeom>
          <a:solidFill>
            <a:srgbClr val="92D050"/>
          </a:solidFill>
          <a:ln w="25400" cap="flat" cmpd="sng">
            <a:solidFill>
              <a:srgbClr val="89A4A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90" name="Shape 390"/>
          <p:cNvSpPr/>
          <p:nvPr/>
        </p:nvSpPr>
        <p:spPr>
          <a:xfrm rot="10800000">
            <a:off x="7145438" y="15267"/>
            <a:ext cx="914400" cy="6003468"/>
          </a:xfrm>
          <a:prstGeom prst="curvedRightArrow">
            <a:avLst>
              <a:gd name="adj1" fmla="val 25000"/>
              <a:gd name="adj2" fmla="val 50000"/>
              <a:gd name="adj3" fmla="val 25000"/>
            </a:avLst>
          </a:prstGeom>
          <a:solidFill>
            <a:srgbClr val="92D050"/>
          </a:solidFill>
          <a:ln w="25400" cap="flat" cmpd="sng">
            <a:solidFill>
              <a:srgbClr val="89A4A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91" name="Shape 391"/>
          <p:cNvSpPr/>
          <p:nvPr/>
        </p:nvSpPr>
        <p:spPr>
          <a:xfrm rot="10800000">
            <a:off x="6940949" y="1459813"/>
            <a:ext cx="914400" cy="4558923"/>
          </a:xfrm>
          <a:prstGeom prst="curvedRightArrow">
            <a:avLst>
              <a:gd name="adj1" fmla="val 25000"/>
              <a:gd name="adj2" fmla="val 50000"/>
              <a:gd name="adj3" fmla="val 25000"/>
            </a:avLst>
          </a:prstGeom>
          <a:solidFill>
            <a:srgbClr val="92D050"/>
          </a:solidFill>
          <a:ln w="25400" cap="flat" cmpd="sng">
            <a:solidFill>
              <a:srgbClr val="89A4A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92" name="Shape 392"/>
          <p:cNvSpPr txBox="1">
            <a:spLocks noGrp="1"/>
          </p:cNvSpPr>
          <p:nvPr>
            <p:ph type="body" idx="1"/>
          </p:nvPr>
        </p:nvSpPr>
        <p:spPr>
          <a:xfrm>
            <a:off x="381000" y="1414669"/>
            <a:ext cx="3797354" cy="266174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2060"/>
              </a:buClr>
              <a:buSzPct val="100000"/>
              <a:buFont typeface="Arial"/>
              <a:buChar char="•"/>
            </a:pPr>
            <a:r>
              <a:rPr lang="en-US" sz="3200" b="0" i="0" u="none" strike="noStrike" cap="none">
                <a:solidFill>
                  <a:srgbClr val="002060"/>
                </a:solidFill>
                <a:latin typeface="Arial"/>
                <a:ea typeface="Arial"/>
                <a:cs typeface="Arial"/>
                <a:sym typeface="Arial"/>
              </a:rPr>
              <a:t>Iterative</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a process that repeats a series of steps over and over until the desired outcome is obtained</a:t>
            </a:r>
          </a:p>
          <a:p>
            <a:pPr marL="742950" marR="0" lvl="1" indent="-285750" algn="l" rtl="0">
              <a:spcBef>
                <a:spcPts val="560"/>
              </a:spcBef>
              <a:spcAft>
                <a:spcPts val="0"/>
              </a:spcAft>
              <a:buClr>
                <a:schemeClr val="dk1"/>
              </a:buClr>
              <a:buSzPct val="100000"/>
              <a:buFont typeface="Arial"/>
              <a:buNone/>
            </a:pPr>
            <a:endParaRPr sz="2800" b="0" i="0" u="none" strike="noStrike" cap="none">
              <a:solidFill>
                <a:srgbClr val="002060"/>
              </a:solidFill>
              <a:latin typeface="Arial"/>
              <a:ea typeface="Arial"/>
              <a:cs typeface="Arial"/>
              <a:sym typeface="Arial"/>
            </a:endParaRPr>
          </a:p>
          <a:p>
            <a:pPr marL="0" marR="0" lvl="0" indent="0" algn="l" rtl="0">
              <a:spcBef>
                <a:spcPts val="640"/>
              </a:spcBef>
              <a:spcAft>
                <a:spcPts val="0"/>
              </a:spcAft>
              <a:buClr>
                <a:schemeClr val="dk1"/>
              </a:buClr>
              <a:buSzPct val="250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
                                        <p:tgtEl>
                                          <p:spTgt spid="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2">
                                            <p:txEl>
                                              <p:pRg st="0" end="0"/>
                                            </p:txEl>
                                          </p:spTgt>
                                        </p:tgtEl>
                                        <p:attrNameLst>
                                          <p:attrName>style.visibility</p:attrName>
                                        </p:attrNameLst>
                                      </p:cBhvr>
                                      <p:to>
                                        <p:strVal val="visible"/>
                                      </p:to>
                                    </p:set>
                                    <p:animEffect transition="in" filter="fade">
                                      <p:cBhvr>
                                        <p:cTn id="12" dur="500"/>
                                        <p:tgtEl>
                                          <p:spTgt spid="39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2">
                                            <p:txEl>
                                              <p:pRg st="1" end="1"/>
                                            </p:txEl>
                                          </p:spTgt>
                                        </p:tgtEl>
                                        <p:attrNameLst>
                                          <p:attrName>style.visibility</p:attrName>
                                        </p:attrNameLst>
                                      </p:cBhvr>
                                      <p:to>
                                        <p:strVal val="visible"/>
                                      </p:to>
                                    </p:set>
                                    <p:animEffect transition="in" filter="fade">
                                      <p:cBhvr>
                                        <p:cTn id="17" dur="500"/>
                                        <p:tgtEl>
                                          <p:spTgt spid="39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2">
                                            <p:txEl>
                                              <p:pRg st="2" end="2"/>
                                            </p:txEl>
                                          </p:spTgt>
                                        </p:tgtEl>
                                        <p:attrNameLst>
                                          <p:attrName>style.visibility</p:attrName>
                                        </p:attrNameLst>
                                      </p:cBhvr>
                                      <p:to>
                                        <p:strVal val="visible"/>
                                      </p:to>
                                    </p:set>
                                    <p:animEffect transition="in" filter="fade">
                                      <p:cBhvr>
                                        <p:cTn id="22" dur="500"/>
                                        <p:tgtEl>
                                          <p:spTgt spid="39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2">
                                            <p:txEl>
                                              <p:pRg st="3" end="3"/>
                                            </p:txEl>
                                          </p:spTgt>
                                        </p:tgtEl>
                                        <p:attrNameLst>
                                          <p:attrName>style.visibility</p:attrName>
                                        </p:attrNameLst>
                                      </p:cBhvr>
                                      <p:to>
                                        <p:strVal val="visible"/>
                                      </p:to>
                                    </p:set>
                                    <p:animEffect transition="in" filter="fade">
                                      <p:cBhvr>
                                        <p:cTn id="27" dur="500"/>
                                        <p:tgtEl>
                                          <p:spTgt spid="392">
                                            <p:txEl>
                                              <p:pRg st="3" end="3"/>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83"/>
                                        </p:tgtEl>
                                        <p:attrNameLst>
                                          <p:attrName>style.visibility</p:attrName>
                                        </p:attrNameLst>
                                      </p:cBhvr>
                                      <p:to>
                                        <p:strVal val="visible"/>
                                      </p:to>
                                    </p:set>
                                    <p:animEffect transition="in" filter="fade">
                                      <p:cBhvr>
                                        <p:cTn id="31" dur="500"/>
                                        <p:tgtEl>
                                          <p:spTgt spid="383"/>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88"/>
                                        </p:tgtEl>
                                        <p:attrNameLst>
                                          <p:attrName>style.visibility</p:attrName>
                                        </p:attrNameLst>
                                      </p:cBhvr>
                                      <p:to>
                                        <p:strVal val="visible"/>
                                      </p:to>
                                    </p:set>
                                    <p:animEffect transition="in" filter="fade">
                                      <p:cBhvr>
                                        <p:cTn id="35" dur="500"/>
                                        <p:tgtEl>
                                          <p:spTgt spid="388"/>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85"/>
                                        </p:tgtEl>
                                        <p:attrNameLst>
                                          <p:attrName>style.visibility</p:attrName>
                                        </p:attrNameLst>
                                      </p:cBhvr>
                                      <p:to>
                                        <p:strVal val="visible"/>
                                      </p:to>
                                    </p:set>
                                    <p:animEffect transition="in" filter="fade">
                                      <p:cBhvr>
                                        <p:cTn id="39" dur="500"/>
                                        <p:tgtEl>
                                          <p:spTgt spid="385"/>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384"/>
                                        </p:tgtEl>
                                        <p:attrNameLst>
                                          <p:attrName>style.visibility</p:attrName>
                                        </p:attrNameLst>
                                      </p:cBhvr>
                                      <p:to>
                                        <p:strVal val="visible"/>
                                      </p:to>
                                    </p:set>
                                    <p:animEffect transition="in" filter="fade">
                                      <p:cBhvr>
                                        <p:cTn id="43" dur="500"/>
                                        <p:tgtEl>
                                          <p:spTgt spid="384"/>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389"/>
                                        </p:tgtEl>
                                        <p:attrNameLst>
                                          <p:attrName>style.visibility</p:attrName>
                                        </p:attrNameLst>
                                      </p:cBhvr>
                                      <p:to>
                                        <p:strVal val="visible"/>
                                      </p:to>
                                    </p:set>
                                    <p:animEffect transition="in" filter="fade">
                                      <p:cBhvr>
                                        <p:cTn id="47" dur="500"/>
                                        <p:tgtEl>
                                          <p:spTgt spid="389"/>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386"/>
                                        </p:tgtEl>
                                        <p:attrNameLst>
                                          <p:attrName>style.visibility</p:attrName>
                                        </p:attrNameLst>
                                      </p:cBhvr>
                                      <p:to>
                                        <p:strVal val="visible"/>
                                      </p:to>
                                    </p:set>
                                    <p:animEffect transition="in" filter="fade">
                                      <p:cBhvr>
                                        <p:cTn id="51" dur="500"/>
                                        <p:tgtEl>
                                          <p:spTgt spid="386"/>
                                        </p:tgtEl>
                                      </p:cBhvr>
                                    </p:animEffect>
                                  </p:childTnLst>
                                </p:cTn>
                              </p:par>
                            </p:childTnLst>
                          </p:cTn>
                        </p:par>
                        <p:par>
                          <p:cTn id="52" fill="hold">
                            <p:stCondLst>
                              <p:cond delay="3500"/>
                            </p:stCondLst>
                            <p:childTnLst>
                              <p:par>
                                <p:cTn id="53" presetID="10" presetClass="entr" presetSubtype="0" fill="hold" nodeType="afterEffect">
                                  <p:stCondLst>
                                    <p:cond delay="0"/>
                                  </p:stCondLst>
                                  <p:childTnLst>
                                    <p:set>
                                      <p:cBhvr>
                                        <p:cTn id="54" dur="1" fill="hold">
                                          <p:stCondLst>
                                            <p:cond delay="0"/>
                                          </p:stCondLst>
                                        </p:cTn>
                                        <p:tgtEl>
                                          <p:spTgt spid="387"/>
                                        </p:tgtEl>
                                        <p:attrNameLst>
                                          <p:attrName>style.visibility</p:attrName>
                                        </p:attrNameLst>
                                      </p:cBhvr>
                                      <p:to>
                                        <p:strVal val="visible"/>
                                      </p:to>
                                    </p:set>
                                    <p:animEffect transition="in" filter="fade">
                                      <p:cBhvr>
                                        <p:cTn id="55" dur="500"/>
                                        <p:tgtEl>
                                          <p:spTgt spid="387"/>
                                        </p:tgtEl>
                                      </p:cBhvr>
                                    </p:animEffect>
                                  </p:childTnLst>
                                </p:cTn>
                              </p:par>
                            </p:childTnLst>
                          </p:cTn>
                        </p:par>
                        <p:par>
                          <p:cTn id="56" fill="hold">
                            <p:stCondLst>
                              <p:cond delay="4000"/>
                            </p:stCondLst>
                            <p:childTnLst>
                              <p:par>
                                <p:cTn id="57" presetID="10" presetClass="entr" presetSubtype="0" fill="hold" nodeType="afterEffect">
                                  <p:stCondLst>
                                    <p:cond delay="0"/>
                                  </p:stCondLst>
                                  <p:childTnLst>
                                    <p:set>
                                      <p:cBhvr>
                                        <p:cTn id="58" dur="1" fill="hold">
                                          <p:stCondLst>
                                            <p:cond delay="0"/>
                                          </p:stCondLst>
                                        </p:cTn>
                                        <p:tgtEl>
                                          <p:spTgt spid="391"/>
                                        </p:tgtEl>
                                        <p:attrNameLst>
                                          <p:attrName>style.visibility</p:attrName>
                                        </p:attrNameLst>
                                      </p:cBhvr>
                                      <p:to>
                                        <p:strVal val="visible"/>
                                      </p:to>
                                    </p:set>
                                    <p:animEffect transition="in" filter="fade">
                                      <p:cBhvr>
                                        <p:cTn id="59" dur="500"/>
                                        <p:tgtEl>
                                          <p:spTgt spid="391"/>
                                        </p:tgtEl>
                                      </p:cBhvr>
                                    </p:animEffect>
                                  </p:childTnLst>
                                </p:cTn>
                              </p:par>
                            </p:childTnLst>
                          </p:cTn>
                        </p:par>
                        <p:par>
                          <p:cTn id="60" fill="hold">
                            <p:stCondLst>
                              <p:cond delay="4500"/>
                            </p:stCondLst>
                            <p:childTnLst>
                              <p:par>
                                <p:cTn id="61" presetID="10" presetClass="entr" presetSubtype="0" fill="hold" nodeType="afterEffect">
                                  <p:stCondLst>
                                    <p:cond delay="0"/>
                                  </p:stCondLst>
                                  <p:childTnLst>
                                    <p:set>
                                      <p:cBhvr>
                                        <p:cTn id="62" dur="1" fill="hold">
                                          <p:stCondLst>
                                            <p:cond delay="0"/>
                                          </p:stCondLst>
                                        </p:cTn>
                                        <p:tgtEl>
                                          <p:spTgt spid="390"/>
                                        </p:tgtEl>
                                        <p:attrNameLst>
                                          <p:attrName>style.visibility</p:attrName>
                                        </p:attrNameLst>
                                      </p:cBhvr>
                                      <p:to>
                                        <p:strVal val="visible"/>
                                      </p:to>
                                    </p:set>
                                    <p:animEffect transition="in" filter="fade">
                                      <p:cBhvr>
                                        <p:cTn id="63"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p:nvPr/>
        </p:nvSpPr>
        <p:spPr>
          <a:xfrm>
            <a:off x="5625623" y="2024690"/>
            <a:ext cx="3164499" cy="193899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a:solidFill>
                  <a:srgbClr val="002060"/>
                </a:solidFill>
                <a:latin typeface="Arial"/>
                <a:ea typeface="Arial"/>
                <a:cs typeface="Arial"/>
                <a:sym typeface="Arial"/>
              </a:rPr>
              <a:t>Product improvement or redesign will require the designer to repeat the design process.</a:t>
            </a:r>
          </a:p>
        </p:txBody>
      </p:sp>
      <p:pic>
        <p:nvPicPr>
          <p:cNvPr id="398" name="Shape 398"/>
          <p:cNvPicPr preferRelativeResize="0"/>
          <p:nvPr/>
        </p:nvPicPr>
        <p:blipFill rotWithShape="1">
          <a:blip r:embed="rId3">
            <a:alphaModFix/>
          </a:blip>
          <a:srcRect/>
          <a:stretch/>
        </p:blipFill>
        <p:spPr>
          <a:xfrm>
            <a:off x="0" y="223837"/>
            <a:ext cx="4029074" cy="6410325"/>
          </a:xfrm>
          <a:prstGeom prst="rect">
            <a:avLst/>
          </a:prstGeom>
          <a:noFill/>
          <a:ln>
            <a:noFill/>
          </a:ln>
        </p:spPr>
      </p:pic>
      <p:pic>
        <p:nvPicPr>
          <p:cNvPr id="399" name="Shape 399"/>
          <p:cNvPicPr preferRelativeResize="0"/>
          <p:nvPr/>
        </p:nvPicPr>
        <p:blipFill rotWithShape="1">
          <a:blip r:embed="rId4">
            <a:alphaModFix/>
          </a:blip>
          <a:srcRect/>
          <a:stretch/>
        </p:blipFill>
        <p:spPr>
          <a:xfrm>
            <a:off x="2491482" y="5908648"/>
            <a:ext cx="2324099" cy="723900"/>
          </a:xfrm>
          <a:prstGeom prst="rect">
            <a:avLst/>
          </a:prstGeom>
          <a:noFill/>
          <a:ln>
            <a:noFill/>
          </a:ln>
        </p:spPr>
      </p:pic>
      <p:pic>
        <p:nvPicPr>
          <p:cNvPr id="400" name="Shape 400"/>
          <p:cNvPicPr preferRelativeResize="0"/>
          <p:nvPr/>
        </p:nvPicPr>
        <p:blipFill rotWithShape="1">
          <a:blip r:embed="rId5">
            <a:alphaModFix/>
          </a:blip>
          <a:srcRect/>
          <a:stretch/>
        </p:blipFill>
        <p:spPr>
          <a:xfrm>
            <a:off x="4029075" y="4845964"/>
            <a:ext cx="1409700" cy="676275"/>
          </a:xfrm>
          <a:prstGeom prst="rect">
            <a:avLst/>
          </a:prstGeom>
          <a:noFill/>
          <a:ln>
            <a:noFill/>
          </a:ln>
        </p:spPr>
      </p:pic>
      <p:cxnSp>
        <p:nvCxnSpPr>
          <p:cNvPr id="401" name="Shape 401"/>
          <p:cNvCxnSpPr/>
          <p:nvPr/>
        </p:nvCxnSpPr>
        <p:spPr>
          <a:xfrm rot="10800000">
            <a:off x="4733925" y="5402580"/>
            <a:ext cx="0" cy="868019"/>
          </a:xfrm>
          <a:prstGeom prst="straightConnector1">
            <a:avLst/>
          </a:prstGeom>
          <a:noFill/>
          <a:ln w="63500" cap="flat" cmpd="sng">
            <a:solidFill>
              <a:srgbClr val="000000"/>
            </a:solidFill>
            <a:prstDash val="solid"/>
            <a:miter/>
            <a:headEnd type="none" w="med" len="med"/>
            <a:tailEnd type="triangle" w="lg" len="lg"/>
          </a:ln>
        </p:spPr>
      </p:cxnSp>
      <p:sp>
        <p:nvSpPr>
          <p:cNvPr id="402" name="Shape 402"/>
          <p:cNvSpPr txBox="1"/>
          <p:nvPr/>
        </p:nvSpPr>
        <p:spPr>
          <a:xfrm>
            <a:off x="4861944" y="149806"/>
            <a:ext cx="4724400" cy="109991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A Design Process</a:t>
            </a:r>
          </a:p>
        </p:txBody>
      </p:sp>
      <p:sp>
        <p:nvSpPr>
          <p:cNvPr id="403" name="Shape 403"/>
          <p:cNvSpPr/>
          <p:nvPr/>
        </p:nvSpPr>
        <p:spPr>
          <a:xfrm>
            <a:off x="4021453" y="4876960"/>
            <a:ext cx="1409701" cy="613340"/>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404" name="Shape 404"/>
          <p:cNvCxnSpPr/>
          <p:nvPr/>
        </p:nvCxnSpPr>
        <p:spPr>
          <a:xfrm rot="10800000">
            <a:off x="3838594" y="5522239"/>
            <a:ext cx="0" cy="474699"/>
          </a:xfrm>
          <a:prstGeom prst="straightConnector1">
            <a:avLst/>
          </a:prstGeom>
          <a:noFill/>
          <a:ln w="57150" cap="flat" cmpd="sng">
            <a:solidFill>
              <a:schemeClr val="dk1"/>
            </a:solidFill>
            <a:prstDash val="solid"/>
            <a:round/>
            <a:headEnd type="none" w="med" len="med"/>
            <a:tailEnd type="none" w="med" len="med"/>
          </a:ln>
        </p:spPr>
      </p:cxnSp>
      <p:cxnSp>
        <p:nvCxnSpPr>
          <p:cNvPr id="405" name="Shape 405"/>
          <p:cNvCxnSpPr/>
          <p:nvPr/>
        </p:nvCxnSpPr>
        <p:spPr>
          <a:xfrm rot="10800000">
            <a:off x="4753728" y="3380265"/>
            <a:ext cx="0" cy="1496694"/>
          </a:xfrm>
          <a:prstGeom prst="straightConnector1">
            <a:avLst/>
          </a:prstGeom>
          <a:noFill/>
          <a:ln w="63500" cap="flat" cmpd="sng">
            <a:solidFill>
              <a:srgbClr val="BFBFBF"/>
            </a:solidFill>
            <a:prstDash val="dash"/>
            <a:round/>
            <a:headEnd type="none" w="med" len="med"/>
            <a:tailEnd type="triangle" w="lg" len="lg"/>
          </a:ln>
        </p:spPr>
      </p:cxnSp>
      <p:cxnSp>
        <p:nvCxnSpPr>
          <p:cNvPr id="406" name="Shape 406"/>
          <p:cNvCxnSpPr/>
          <p:nvPr/>
        </p:nvCxnSpPr>
        <p:spPr>
          <a:xfrm rot="10800000">
            <a:off x="4707095" y="493621"/>
            <a:ext cx="33912" cy="2136709"/>
          </a:xfrm>
          <a:prstGeom prst="straightConnector1">
            <a:avLst/>
          </a:prstGeom>
          <a:noFill/>
          <a:ln w="63500" cap="flat" cmpd="sng">
            <a:solidFill>
              <a:srgbClr val="BFBFBF"/>
            </a:solidFill>
            <a:prstDash val="dash"/>
            <a:round/>
            <a:headEnd type="none" w="med" len="med"/>
            <a:tailEnd type="none" w="med" len="med"/>
          </a:ln>
        </p:spPr>
      </p:cxnSp>
      <p:sp>
        <p:nvSpPr>
          <p:cNvPr id="407" name="Shape 407"/>
          <p:cNvSpPr/>
          <p:nvPr/>
        </p:nvSpPr>
        <p:spPr>
          <a:xfrm>
            <a:off x="4117339" y="2630331"/>
            <a:ext cx="1247774" cy="727709"/>
          </a:xfrm>
          <a:prstGeom prst="ellipse">
            <a:avLst/>
          </a:prstGeom>
          <a:solidFill>
            <a:srgbClr val="FFFFCC"/>
          </a:solidFill>
          <a:ln w="38100" cap="flat" cmpd="sng">
            <a:solidFill>
              <a:srgbClr val="BFBFBF"/>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08" name="Shape 408"/>
          <p:cNvCxnSpPr/>
          <p:nvPr/>
        </p:nvCxnSpPr>
        <p:spPr>
          <a:xfrm rot="10800000">
            <a:off x="3792854" y="487590"/>
            <a:ext cx="933448" cy="12064"/>
          </a:xfrm>
          <a:prstGeom prst="straightConnector1">
            <a:avLst/>
          </a:prstGeom>
          <a:noFill/>
          <a:ln w="63500" cap="flat" cmpd="sng">
            <a:solidFill>
              <a:srgbClr val="BFBFBF"/>
            </a:solidFill>
            <a:prstDash val="dash"/>
            <a:round/>
            <a:headEnd type="none" w="med" len="med"/>
            <a:tailEnd type="triangle" w="lg" len="lg"/>
          </a:ln>
        </p:spPr>
      </p:cxnSp>
      <p:sp>
        <p:nvSpPr>
          <p:cNvPr id="409" name="Shape 409"/>
          <p:cNvSpPr txBox="1"/>
          <p:nvPr/>
        </p:nvSpPr>
        <p:spPr>
          <a:xfrm>
            <a:off x="3984941" y="2741528"/>
            <a:ext cx="1482724" cy="777239"/>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SzPct val="25000"/>
              <a:buNone/>
            </a:pPr>
            <a:r>
              <a:rPr lang="en-US" sz="1300" b="1" i="0" u="none" strike="noStrike" cap="none">
                <a:solidFill>
                  <a:srgbClr val="A6A6A6"/>
                </a:solidFill>
                <a:latin typeface="Arial"/>
                <a:ea typeface="Arial"/>
                <a:cs typeface="Arial"/>
                <a:sym typeface="Arial"/>
              </a:rPr>
              <a:t>Product Innovation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500"/>
                                        <p:tgtEl>
                                          <p:spTgt spid="398"/>
                                        </p:tgtEl>
                                      </p:cBhvr>
                                    </p:animEffect>
                                  </p:childTnLst>
                                </p:cTn>
                              </p:par>
                              <p:par>
                                <p:cTn id="8" presetID="10" presetClass="entr" presetSubtype="0" fill="hold" nodeType="withEffect">
                                  <p:stCondLst>
                                    <p:cond delay="0"/>
                                  </p:stCondLst>
                                  <p:childTnLst>
                                    <p:set>
                                      <p:cBhvr>
                                        <p:cTn id="9" dur="1" fill="hold">
                                          <p:stCondLst>
                                            <p:cond delay="0"/>
                                          </p:stCondLst>
                                        </p:cTn>
                                        <p:tgtEl>
                                          <p:spTgt spid="403"/>
                                        </p:tgtEl>
                                        <p:attrNameLst>
                                          <p:attrName>style.visibility</p:attrName>
                                        </p:attrNameLst>
                                      </p:cBhvr>
                                      <p:to>
                                        <p:strVal val="visible"/>
                                      </p:to>
                                    </p:set>
                                    <p:animEffect transition="in" filter="fade">
                                      <p:cBhvr>
                                        <p:cTn id="10" dur="500"/>
                                        <p:tgtEl>
                                          <p:spTgt spid="403"/>
                                        </p:tgtEl>
                                      </p:cBhvr>
                                    </p:animEffect>
                                  </p:childTnLst>
                                </p:cTn>
                              </p:par>
                              <p:par>
                                <p:cTn id="11" presetID="10" presetClass="entr" presetSubtype="0" fill="hold" nodeType="withEffect">
                                  <p:stCondLst>
                                    <p:cond delay="0"/>
                                  </p:stCondLst>
                                  <p:childTnLst>
                                    <p:set>
                                      <p:cBhvr>
                                        <p:cTn id="12" dur="1" fill="hold">
                                          <p:stCondLst>
                                            <p:cond delay="0"/>
                                          </p:stCondLst>
                                        </p:cTn>
                                        <p:tgtEl>
                                          <p:spTgt spid="404"/>
                                        </p:tgtEl>
                                        <p:attrNameLst>
                                          <p:attrName>style.visibility</p:attrName>
                                        </p:attrNameLst>
                                      </p:cBhvr>
                                      <p:to>
                                        <p:strVal val="visible"/>
                                      </p:to>
                                    </p:set>
                                    <p:animEffect transition="in" filter="fade">
                                      <p:cBhvr>
                                        <p:cTn id="13" dur="500"/>
                                        <p:tgtEl>
                                          <p:spTgt spid="404"/>
                                        </p:tgtEl>
                                      </p:cBhvr>
                                    </p:animEffect>
                                  </p:childTnLst>
                                </p:cTn>
                              </p:par>
                              <p:par>
                                <p:cTn id="14" presetID="10" presetClass="entr" presetSubtype="0" fill="hold" nodeType="withEffect">
                                  <p:stCondLst>
                                    <p:cond delay="0"/>
                                  </p:stCondLst>
                                  <p:childTnLst>
                                    <p:set>
                                      <p:cBhvr>
                                        <p:cTn id="15" dur="1" fill="hold">
                                          <p:stCondLst>
                                            <p:cond delay="0"/>
                                          </p:stCondLst>
                                        </p:cTn>
                                        <p:tgtEl>
                                          <p:spTgt spid="401"/>
                                        </p:tgtEl>
                                        <p:attrNameLst>
                                          <p:attrName>style.visibility</p:attrName>
                                        </p:attrNameLst>
                                      </p:cBhvr>
                                      <p:to>
                                        <p:strVal val="visible"/>
                                      </p:to>
                                    </p:set>
                                    <p:animEffect transition="in" filter="fade">
                                      <p:cBhvr>
                                        <p:cTn id="16" dur="500"/>
                                        <p:tgtEl>
                                          <p:spTgt spid="401"/>
                                        </p:tgtEl>
                                      </p:cBhvr>
                                    </p:animEffect>
                                  </p:childTnLst>
                                </p:cTn>
                              </p:par>
                              <p:par>
                                <p:cTn id="17" presetID="10" presetClass="entr" presetSubtype="0" fill="hold" nodeType="withEffect">
                                  <p:stCondLst>
                                    <p:cond delay="0"/>
                                  </p:stCondLst>
                                  <p:childTnLst>
                                    <p:set>
                                      <p:cBhvr>
                                        <p:cTn id="18" dur="1" fill="hold">
                                          <p:stCondLst>
                                            <p:cond delay="0"/>
                                          </p:stCondLst>
                                        </p:cTn>
                                        <p:tgtEl>
                                          <p:spTgt spid="399"/>
                                        </p:tgtEl>
                                        <p:attrNameLst>
                                          <p:attrName>style.visibility</p:attrName>
                                        </p:attrNameLst>
                                      </p:cBhvr>
                                      <p:to>
                                        <p:strVal val="visible"/>
                                      </p:to>
                                    </p:set>
                                    <p:animEffect transition="in" filter="fade">
                                      <p:cBhvr>
                                        <p:cTn id="19" dur="500"/>
                                        <p:tgtEl>
                                          <p:spTgt spid="399"/>
                                        </p:tgtEl>
                                      </p:cBhvr>
                                    </p:animEffect>
                                  </p:childTnLst>
                                </p:cTn>
                              </p:par>
                              <p:par>
                                <p:cTn id="20" presetID="10" presetClass="entr" presetSubtype="0" fill="hold" nodeType="withEffect">
                                  <p:stCondLst>
                                    <p:cond delay="0"/>
                                  </p:stCondLst>
                                  <p:childTnLst>
                                    <p:set>
                                      <p:cBhvr>
                                        <p:cTn id="21" dur="1" fill="hold">
                                          <p:stCondLst>
                                            <p:cond delay="0"/>
                                          </p:stCondLst>
                                        </p:cTn>
                                        <p:tgtEl>
                                          <p:spTgt spid="400"/>
                                        </p:tgtEl>
                                        <p:attrNameLst>
                                          <p:attrName>style.visibility</p:attrName>
                                        </p:attrNameLst>
                                      </p:cBhvr>
                                      <p:to>
                                        <p:strVal val="visible"/>
                                      </p:to>
                                    </p:set>
                                    <p:animEffect transition="in" filter="fade">
                                      <p:cBhvr>
                                        <p:cTn id="22" dur="500"/>
                                        <p:tgtEl>
                                          <p:spTgt spid="40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97"/>
                                        </p:tgtEl>
                                        <p:attrNameLst>
                                          <p:attrName>style.visibility</p:attrName>
                                        </p:attrNameLst>
                                      </p:cBhvr>
                                      <p:to>
                                        <p:strVal val="visible"/>
                                      </p:to>
                                    </p:set>
                                    <p:animEffect transition="in" filter="fade">
                                      <p:cBhvr>
                                        <p:cTn id="26" dur="500"/>
                                        <p:tgtEl>
                                          <p:spTgt spid="39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5"/>
                                        </p:tgtEl>
                                        <p:attrNameLst>
                                          <p:attrName>style.visibility</p:attrName>
                                        </p:attrNameLst>
                                      </p:cBhvr>
                                      <p:to>
                                        <p:strVal val="visible"/>
                                      </p:to>
                                    </p:set>
                                    <p:animEffect transition="in" filter="fade">
                                      <p:cBhvr>
                                        <p:cTn id="31" dur="500"/>
                                        <p:tgtEl>
                                          <p:spTgt spid="405"/>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07"/>
                                        </p:tgtEl>
                                        <p:attrNameLst>
                                          <p:attrName>style.visibility</p:attrName>
                                        </p:attrNameLst>
                                      </p:cBhvr>
                                      <p:to>
                                        <p:strVal val="visible"/>
                                      </p:to>
                                    </p:set>
                                    <p:animEffect transition="in" filter="fade">
                                      <p:cBhvr>
                                        <p:cTn id="35" dur="500"/>
                                        <p:tgtEl>
                                          <p:spTgt spid="407"/>
                                        </p:tgtEl>
                                      </p:cBhvr>
                                    </p:animEffect>
                                  </p:childTnLst>
                                </p:cTn>
                              </p:par>
                              <p:par>
                                <p:cTn id="36" presetID="10" presetClass="entr" presetSubtype="0" fill="hold" nodeType="withEffect">
                                  <p:stCondLst>
                                    <p:cond delay="0"/>
                                  </p:stCondLst>
                                  <p:childTnLst>
                                    <p:set>
                                      <p:cBhvr>
                                        <p:cTn id="37" dur="1" fill="hold">
                                          <p:stCondLst>
                                            <p:cond delay="0"/>
                                          </p:stCondLst>
                                        </p:cTn>
                                        <p:tgtEl>
                                          <p:spTgt spid="409"/>
                                        </p:tgtEl>
                                        <p:attrNameLst>
                                          <p:attrName>style.visibility</p:attrName>
                                        </p:attrNameLst>
                                      </p:cBhvr>
                                      <p:to>
                                        <p:strVal val="visible"/>
                                      </p:to>
                                    </p:set>
                                    <p:animEffect transition="in" filter="fade">
                                      <p:cBhvr>
                                        <p:cTn id="38" dur="500"/>
                                        <p:tgtEl>
                                          <p:spTgt spid="409"/>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406"/>
                                        </p:tgtEl>
                                        <p:attrNameLst>
                                          <p:attrName>style.visibility</p:attrName>
                                        </p:attrNameLst>
                                      </p:cBhvr>
                                      <p:to>
                                        <p:strVal val="visible"/>
                                      </p:to>
                                    </p:set>
                                    <p:animEffect transition="in" filter="fade">
                                      <p:cBhvr>
                                        <p:cTn id="42" dur="500"/>
                                        <p:tgtEl>
                                          <p:spTgt spid="406"/>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408"/>
                                        </p:tgtEl>
                                        <p:attrNameLst>
                                          <p:attrName>style.visibility</p:attrName>
                                        </p:attrNameLst>
                                      </p:cBhvr>
                                      <p:to>
                                        <p:strVal val="visible"/>
                                      </p:to>
                                    </p:set>
                                    <p:animEffect transition="in" filter="fade">
                                      <p:cBhvr>
                                        <p:cTn id="46"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What Is a Design Process?</a:t>
            </a:r>
          </a:p>
        </p:txBody>
      </p:sp>
      <p:sp>
        <p:nvSpPr>
          <p:cNvPr id="149" name="Shape 149"/>
          <p:cNvSpPr txBox="1">
            <a:spLocks noGrp="1"/>
          </p:cNvSpPr>
          <p:nvPr>
            <p:ph type="body" idx="1"/>
          </p:nvPr>
        </p:nvSpPr>
        <p:spPr>
          <a:xfrm>
            <a:off x="4038600" y="1676400"/>
            <a:ext cx="5105399" cy="5638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0" i="1" u="none" strike="noStrike" cap="none">
                <a:solidFill>
                  <a:schemeClr val="dk1"/>
                </a:solidFill>
                <a:latin typeface="Arial"/>
                <a:ea typeface="Arial"/>
                <a:cs typeface="Arial"/>
                <a:sym typeface="Arial"/>
              </a:rPr>
              <a:t>A</a:t>
            </a:r>
            <a:r>
              <a:rPr lang="en-US" sz="2400" b="0" i="1" u="none" strike="noStrike" cap="none">
                <a:solidFill>
                  <a:srgbClr val="C41230"/>
                </a:solidFill>
                <a:latin typeface="Arial"/>
                <a:ea typeface="Arial"/>
                <a:cs typeface="Arial"/>
                <a:sym typeface="Arial"/>
              </a:rPr>
              <a:t> design process </a:t>
            </a:r>
            <a:r>
              <a:rPr lang="en-US" sz="2400" b="0" i="1" u="none" strike="noStrike" cap="none">
                <a:solidFill>
                  <a:schemeClr val="dk1"/>
                </a:solidFill>
                <a:latin typeface="Arial"/>
                <a:ea typeface="Arial"/>
                <a:cs typeface="Arial"/>
                <a:sym typeface="Arial"/>
              </a:rPr>
              <a:t>is a systematic problem-solving strategy, with criteria and constraints, used to develop many possible solutions to solve or satisfy human needs or wants and to narrow down the possible solutions to one final choice.</a:t>
            </a:r>
            <a:r>
              <a:rPr lang="en-US" sz="2400" b="0" i="0" u="none" strike="noStrike" cap="none">
                <a:solidFill>
                  <a:schemeClr val="dk1"/>
                </a:solidFill>
                <a:latin typeface="Arial"/>
                <a:ea typeface="Arial"/>
                <a:cs typeface="Arial"/>
                <a:sym typeface="Arial"/>
              </a:rPr>
              <a:t> </a:t>
            </a:r>
          </a:p>
          <a:p>
            <a:pPr marL="342900" marR="0" lvl="0" indent="-342900" algn="l" rtl="0">
              <a:spcBef>
                <a:spcPts val="480"/>
              </a:spcBef>
              <a:spcAft>
                <a:spcPts val="0"/>
              </a:spcAft>
              <a:buClr>
                <a:schemeClr val="dk1"/>
              </a:buClr>
              <a:buFont typeface="Arial"/>
              <a:buNone/>
            </a:pPr>
            <a:endParaRPr sz="2400" b="0" i="0" u="none" strike="noStrike" cap="none">
              <a:solidFill>
                <a:srgbClr val="00457C"/>
              </a:solidFill>
              <a:latin typeface="Arial"/>
              <a:ea typeface="Arial"/>
              <a:cs typeface="Arial"/>
              <a:sym typeface="Arial"/>
            </a:endParaRPr>
          </a:p>
          <a:p>
            <a:pPr marL="342900" marR="0" lvl="0" indent="-342900" algn="l" rtl="0">
              <a:spcBef>
                <a:spcPts val="480"/>
              </a:spcBef>
              <a:spcAft>
                <a:spcPts val="0"/>
              </a:spcAft>
              <a:buClr>
                <a:srgbClr val="1D2F86"/>
              </a:buClr>
              <a:buSzPct val="25000"/>
              <a:buFont typeface="Arial"/>
              <a:buNone/>
            </a:pPr>
            <a:r>
              <a:rPr lang="en-US" sz="2400" b="0" i="0" u="none" strike="noStrike" cap="none">
                <a:solidFill>
                  <a:srgbClr val="1D2F86"/>
                </a:solidFill>
                <a:latin typeface="Arial"/>
                <a:ea typeface="Arial"/>
                <a:cs typeface="Arial"/>
                <a:sym typeface="Arial"/>
              </a:rPr>
              <a:t>– ITEA </a:t>
            </a:r>
            <a:r>
              <a:rPr lang="en-US" sz="2400" b="0" i="1" u="none" strike="noStrike" cap="none">
                <a:solidFill>
                  <a:srgbClr val="1D2F86"/>
                </a:solidFill>
                <a:latin typeface="Arial"/>
                <a:ea typeface="Arial"/>
                <a:cs typeface="Arial"/>
                <a:sym typeface="Arial"/>
              </a:rPr>
              <a:t>Standards for Technological Literacy</a:t>
            </a:r>
          </a:p>
          <a:p>
            <a:pPr marL="342900" marR="0" lvl="0" indent="-342900" algn="l" rtl="0">
              <a:spcBef>
                <a:spcPts val="480"/>
              </a:spcBef>
              <a:spcAft>
                <a:spcPts val="0"/>
              </a:spcAft>
              <a:buClr>
                <a:schemeClr val="dk1"/>
              </a:buClr>
              <a:buFont typeface="Arial"/>
              <a:buNone/>
            </a:pPr>
            <a:endParaRPr sz="2400" b="0" i="1" u="none" strike="noStrike" cap="none">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pic>
        <p:nvPicPr>
          <p:cNvPr id="150" name="Shape 150"/>
          <p:cNvPicPr preferRelativeResize="0"/>
          <p:nvPr/>
        </p:nvPicPr>
        <p:blipFill rotWithShape="1">
          <a:blip r:embed="rId3">
            <a:alphaModFix/>
          </a:blip>
          <a:srcRect l="15055"/>
          <a:stretch/>
        </p:blipFill>
        <p:spPr>
          <a:xfrm>
            <a:off x="263333" y="1389887"/>
            <a:ext cx="3606251" cy="5468111"/>
          </a:xfrm>
          <a:prstGeom prst="rect">
            <a:avLst/>
          </a:prstGeom>
          <a:noFill/>
          <a:ln>
            <a:noFill/>
          </a:ln>
        </p:spPr>
      </p:pic>
      <p:pic>
        <p:nvPicPr>
          <p:cNvPr id="151" name="Shape 151"/>
          <p:cNvPicPr preferRelativeResize="0"/>
          <p:nvPr/>
        </p:nvPicPr>
        <p:blipFill rotWithShape="1">
          <a:blip r:embed="rId4">
            <a:alphaModFix/>
          </a:blip>
          <a:srcRect b="4000"/>
          <a:stretch/>
        </p:blipFill>
        <p:spPr>
          <a:xfrm>
            <a:off x="0" y="1676400"/>
            <a:ext cx="3657600" cy="4572000"/>
          </a:xfrm>
          <a:prstGeom prst="rect">
            <a:avLst/>
          </a:prstGeom>
          <a:noFill/>
          <a:ln>
            <a:noFill/>
          </a:ln>
        </p:spPr>
      </p:pic>
      <p:sp>
        <p:nvSpPr>
          <p:cNvPr id="152" name="Shape 152"/>
          <p:cNvSpPr txBox="1"/>
          <p:nvPr/>
        </p:nvSpPr>
        <p:spPr>
          <a:xfrm>
            <a:off x="1905000" y="6581000"/>
            <a:ext cx="198119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Arial"/>
                <a:ea typeface="Arial"/>
                <a:cs typeface="Arial"/>
                <a:sym typeface="Arial"/>
              </a:rPr>
              <a:t>Images courtesy of NASA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0"/>
                                        </p:tgtEl>
                                      </p:cBhvr>
                                    </p:animEffect>
                                    <p:set>
                                      <p:cBhvr>
                                        <p:cTn id="7" dur="1" fill="hold">
                                          <p:stCondLst>
                                            <p:cond delay="500"/>
                                          </p:stCondLst>
                                        </p:cTn>
                                        <p:tgtEl>
                                          <p:spTgt spid="15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Effect transition="in" filter="fade">
                                      <p:cBhvr>
                                        <p:cTn id="11"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Design Process</a:t>
            </a:r>
          </a:p>
        </p:txBody>
      </p:sp>
      <p:sp>
        <p:nvSpPr>
          <p:cNvPr id="158" name="Shape 158"/>
          <p:cNvSpPr txBox="1">
            <a:spLocks noGrp="1"/>
          </p:cNvSpPr>
          <p:nvPr>
            <p:ph type="body" idx="1"/>
          </p:nvPr>
        </p:nvSpPr>
        <p:spPr>
          <a:xfrm>
            <a:off x="457200" y="1295400"/>
            <a:ext cx="3925824" cy="3733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en-US" sz="3200" b="0" i="1" u="none" strike="noStrike" cap="none">
                <a:solidFill>
                  <a:schemeClr val="dk1"/>
                </a:solidFill>
                <a:latin typeface="Arial"/>
                <a:ea typeface="Arial"/>
                <a:cs typeface="Arial"/>
                <a:sym typeface="Arial"/>
              </a:rPr>
              <a:t>	Various design processes are used across different technical fields. The following are examples.</a:t>
            </a:r>
          </a:p>
        </p:txBody>
      </p:sp>
      <p:pic>
        <p:nvPicPr>
          <p:cNvPr id="159" name="Shape 159" descr="C:\Users\dcalvin\AppData\Local\Microsoft\Windows\Temporary Internet Files\Content.IE5\X1JWRT7V\MC900438493[1].jpg"/>
          <p:cNvPicPr preferRelativeResize="0"/>
          <p:nvPr/>
        </p:nvPicPr>
        <p:blipFill rotWithShape="1">
          <a:blip r:embed="rId3">
            <a:alphaModFix/>
          </a:blip>
          <a:srcRect/>
          <a:stretch/>
        </p:blipFill>
        <p:spPr>
          <a:xfrm>
            <a:off x="4800600" y="1000541"/>
            <a:ext cx="3870960" cy="51125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74637"/>
            <a:ext cx="6934199"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Design Process Steps</a:t>
            </a:r>
          </a:p>
        </p:txBody>
      </p:sp>
      <p:sp>
        <p:nvSpPr>
          <p:cNvPr id="165" name="Shape 165"/>
          <p:cNvSpPr txBox="1"/>
          <p:nvPr/>
        </p:nvSpPr>
        <p:spPr>
          <a:xfrm>
            <a:off x="368458" y="1321976"/>
            <a:ext cx="4245106" cy="4525963"/>
          </a:xfrm>
          <a:prstGeom prst="rect">
            <a:avLst/>
          </a:prstGeom>
          <a:noFill/>
          <a:ln>
            <a:noFill/>
          </a:ln>
        </p:spPr>
        <p:txBody>
          <a:bodyPr lIns="91425" tIns="45700" rIns="91425" bIns="45700" anchor="t" anchorCtr="0">
            <a:noAutofit/>
          </a:bodyPr>
          <a:lstStyle/>
          <a:p>
            <a:pPr marL="342900" marR="0" lvl="0" indent="-342900" algn="l" rtl="0">
              <a:lnSpc>
                <a:spcPct val="85714"/>
              </a:lnSpc>
              <a:spcBef>
                <a:spcPts val="0"/>
              </a:spcBef>
              <a:spcAft>
                <a:spcPts val="0"/>
              </a:spcAft>
              <a:buClr>
                <a:schemeClr val="dk1"/>
              </a:buClr>
              <a:buSzPct val="100000"/>
              <a:buFont typeface="Arial"/>
              <a:buAutoNum type="arabicPeriod"/>
            </a:pPr>
            <a:r>
              <a:rPr lang="en-US" sz="2800" b="0" i="0" u="none" strike="noStrike" cap="none">
                <a:solidFill>
                  <a:schemeClr val="dk1"/>
                </a:solidFill>
                <a:latin typeface="Arial"/>
                <a:ea typeface="Arial"/>
                <a:cs typeface="Arial"/>
                <a:sym typeface="Arial"/>
              </a:rPr>
              <a:t>Define the Problem</a:t>
            </a:r>
          </a:p>
          <a:p>
            <a:pPr marL="342900" marR="0" lvl="0" indent="-342900" algn="l" rtl="0">
              <a:lnSpc>
                <a:spcPct val="85714"/>
              </a:lnSpc>
              <a:spcBef>
                <a:spcPts val="1400"/>
              </a:spcBef>
              <a:spcAft>
                <a:spcPts val="0"/>
              </a:spcAft>
              <a:buClr>
                <a:schemeClr val="dk1"/>
              </a:buClr>
              <a:buSzPct val="100000"/>
              <a:buFont typeface="Arial"/>
              <a:buAutoNum type="arabicPeriod"/>
            </a:pPr>
            <a:r>
              <a:rPr lang="en-US" sz="2800" b="0" i="0" u="none" strike="noStrike" cap="none">
                <a:solidFill>
                  <a:schemeClr val="dk1"/>
                </a:solidFill>
                <a:latin typeface="Arial"/>
                <a:ea typeface="Arial"/>
                <a:cs typeface="Arial"/>
                <a:sym typeface="Arial"/>
              </a:rPr>
              <a:t>Generate Concepts</a:t>
            </a:r>
          </a:p>
          <a:p>
            <a:pPr marL="342900" marR="0" lvl="0" indent="-342900" algn="l" rtl="0">
              <a:lnSpc>
                <a:spcPct val="85714"/>
              </a:lnSpc>
              <a:spcBef>
                <a:spcPts val="1400"/>
              </a:spcBef>
              <a:spcAft>
                <a:spcPts val="0"/>
              </a:spcAft>
              <a:buClr>
                <a:schemeClr val="dk1"/>
              </a:buClr>
              <a:buSzPct val="100000"/>
              <a:buFont typeface="Arial"/>
              <a:buAutoNum type="arabicPeriod"/>
            </a:pPr>
            <a:r>
              <a:rPr lang="en-US" sz="2800" b="0" i="0" u="none" strike="noStrike" cap="none">
                <a:solidFill>
                  <a:schemeClr val="dk1"/>
                </a:solidFill>
                <a:latin typeface="Arial"/>
                <a:ea typeface="Arial"/>
                <a:cs typeface="Arial"/>
                <a:sym typeface="Arial"/>
              </a:rPr>
              <a:t>Develop a Solution</a:t>
            </a:r>
          </a:p>
          <a:p>
            <a:pPr marL="342900" marR="0" lvl="0" indent="-342900" algn="l" rtl="0">
              <a:lnSpc>
                <a:spcPct val="100000"/>
              </a:lnSpc>
              <a:spcBef>
                <a:spcPts val="1400"/>
              </a:spcBef>
              <a:spcAft>
                <a:spcPts val="0"/>
              </a:spcAft>
              <a:buClr>
                <a:schemeClr val="dk1"/>
              </a:buClr>
              <a:buSzPct val="100000"/>
              <a:buFont typeface="Arial"/>
              <a:buAutoNum type="arabicPeriod"/>
            </a:pPr>
            <a:r>
              <a:rPr lang="en-US" sz="2800" b="0" i="0" u="none" strike="noStrike" cap="none">
                <a:solidFill>
                  <a:schemeClr val="dk1"/>
                </a:solidFill>
                <a:latin typeface="Arial"/>
                <a:ea typeface="Arial"/>
                <a:cs typeface="Arial"/>
                <a:sym typeface="Arial"/>
              </a:rPr>
              <a:t>Construct and Test a Prototype</a:t>
            </a:r>
          </a:p>
          <a:p>
            <a:pPr marL="342900" marR="0" lvl="0" indent="-342900" algn="l" rtl="0">
              <a:lnSpc>
                <a:spcPct val="85714"/>
              </a:lnSpc>
              <a:spcBef>
                <a:spcPts val="1400"/>
              </a:spcBef>
              <a:spcAft>
                <a:spcPts val="0"/>
              </a:spcAft>
              <a:buClr>
                <a:schemeClr val="dk1"/>
              </a:buClr>
              <a:buSzPct val="100000"/>
              <a:buFont typeface="Arial"/>
              <a:buAutoNum type="arabicPeriod"/>
            </a:pPr>
            <a:r>
              <a:rPr lang="en-US" sz="2800" b="0" i="0" u="none" strike="noStrike" cap="none">
                <a:solidFill>
                  <a:schemeClr val="dk1"/>
                </a:solidFill>
                <a:latin typeface="Arial"/>
                <a:ea typeface="Arial"/>
                <a:cs typeface="Arial"/>
                <a:sym typeface="Arial"/>
              </a:rPr>
              <a:t>Evaluate the Solution</a:t>
            </a:r>
          </a:p>
          <a:p>
            <a:pPr marL="342900" marR="0" lvl="0" indent="-342900" algn="l" rtl="0">
              <a:lnSpc>
                <a:spcPct val="85714"/>
              </a:lnSpc>
              <a:spcBef>
                <a:spcPts val="1400"/>
              </a:spcBef>
              <a:spcAft>
                <a:spcPts val="0"/>
              </a:spcAft>
              <a:buClr>
                <a:schemeClr val="dk1"/>
              </a:buClr>
              <a:buSzPct val="100000"/>
              <a:buFont typeface="Arial"/>
              <a:buAutoNum type="arabicPeriod"/>
            </a:pPr>
            <a:r>
              <a:rPr lang="en-US" sz="2800" b="0" i="0" u="none" strike="noStrike" cap="none">
                <a:solidFill>
                  <a:schemeClr val="dk1"/>
                </a:solidFill>
                <a:latin typeface="Arial"/>
                <a:ea typeface="Arial"/>
                <a:cs typeface="Arial"/>
                <a:sym typeface="Arial"/>
              </a:rPr>
              <a:t>Present the Solution</a:t>
            </a:r>
          </a:p>
          <a:p>
            <a:pPr marL="0" marR="0" lvl="0" indent="0" algn="l" rtl="0">
              <a:spcBef>
                <a:spcPts val="640"/>
              </a:spcBef>
              <a:spcAft>
                <a:spcPts val="0"/>
              </a:spcAft>
              <a:buClr>
                <a:schemeClr val="dk1"/>
              </a:buClr>
              <a:buFont typeface="Arial"/>
              <a:buNone/>
            </a:pPr>
            <a:endParaRPr sz="3200" b="0" i="0" u="none" strike="noStrike" cap="none">
              <a:solidFill>
                <a:schemeClr val="dk1"/>
              </a:solidFill>
              <a:latin typeface="Arial"/>
              <a:ea typeface="Arial"/>
              <a:cs typeface="Arial"/>
              <a:sym typeface="Arial"/>
            </a:endParaRPr>
          </a:p>
        </p:txBody>
      </p:sp>
      <p:sp>
        <p:nvSpPr>
          <p:cNvPr id="166" name="Shape 166"/>
          <p:cNvSpPr/>
          <p:nvPr/>
        </p:nvSpPr>
        <p:spPr>
          <a:xfrm>
            <a:off x="368458" y="5027941"/>
            <a:ext cx="3595254" cy="64633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1" u="none" strike="noStrike" cap="none">
                <a:solidFill>
                  <a:schemeClr val="dk1"/>
                </a:solidFill>
                <a:latin typeface="Arial"/>
                <a:ea typeface="Arial"/>
                <a:cs typeface="Arial"/>
                <a:sym typeface="Arial"/>
              </a:rPr>
              <a:t>This design process was developed based on the University of Maryland - College Park - IRB Research Project</a:t>
            </a:r>
          </a:p>
        </p:txBody>
      </p:sp>
      <p:pic>
        <p:nvPicPr>
          <p:cNvPr id="167" name="Shape 167"/>
          <p:cNvPicPr preferRelativeResize="0"/>
          <p:nvPr/>
        </p:nvPicPr>
        <p:blipFill rotWithShape="1">
          <a:blip r:embed="rId3">
            <a:alphaModFix/>
          </a:blip>
          <a:srcRect/>
          <a:stretch/>
        </p:blipFill>
        <p:spPr>
          <a:xfrm>
            <a:off x="4652244" y="1072012"/>
            <a:ext cx="4246394" cy="50258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Design Process</a:t>
            </a:r>
          </a:p>
        </p:txBody>
      </p:sp>
      <p:sp>
        <p:nvSpPr>
          <p:cNvPr id="173" name="Shape 173"/>
          <p:cNvSpPr txBox="1">
            <a:spLocks noGrp="1"/>
          </p:cNvSpPr>
          <p:nvPr>
            <p:ph type="body" idx="1"/>
          </p:nvPr>
        </p:nvSpPr>
        <p:spPr>
          <a:xfrm>
            <a:off x="457200" y="1295400"/>
            <a:ext cx="8229600" cy="3352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Design process used in IED is an example of </a:t>
            </a:r>
            <a:r>
              <a:rPr lang="en-US" sz="3200" b="1" i="1" u="none" strike="noStrike" cap="none">
                <a:solidFill>
                  <a:schemeClr val="dk1"/>
                </a:solidFill>
                <a:latin typeface="Arial"/>
                <a:ea typeface="Arial"/>
                <a:cs typeface="Arial"/>
                <a:sym typeface="Arial"/>
              </a:rPr>
              <a:t>one </a:t>
            </a:r>
            <a:r>
              <a:rPr lang="en-US" sz="3200" b="0" i="0" u="none" strike="noStrike" cap="none">
                <a:solidFill>
                  <a:schemeClr val="dk1"/>
                </a:solidFill>
                <a:latin typeface="Arial"/>
                <a:ea typeface="Arial"/>
                <a:cs typeface="Arial"/>
                <a:sym typeface="Arial"/>
              </a:rPr>
              <a:t>design process</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Many design processes exist and are effective</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Arial"/>
                <a:ea typeface="Arial"/>
                <a:cs typeface="Arial"/>
                <a:sym typeface="Arial"/>
              </a:rPr>
              <a:t>Consistently applying a single clearly defined design process provides a basis for understanding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p:nvPr/>
        </p:nvSpPr>
        <p:spPr>
          <a:xfrm>
            <a:off x="442731" y="1062037"/>
            <a:ext cx="8396467" cy="474465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Identify a problem</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Validate the problem</a:t>
            </a:r>
          </a:p>
          <a:p>
            <a:pPr marL="742950" marR="0" lvl="1" indent="-285750" algn="l" rtl="0">
              <a:spcBef>
                <a:spcPts val="560"/>
              </a:spcBef>
              <a:spcAft>
                <a:spcPts val="0"/>
              </a:spcAft>
              <a:buClr>
                <a:schemeClr val="dk1"/>
              </a:buClr>
              <a:buSzPct val="100000"/>
              <a:buFont typeface="Arial"/>
              <a:buChar char="–"/>
            </a:pPr>
            <a:r>
              <a:rPr lang="en-US" sz="2800" b="0" i="1" u="none" strike="noStrike" cap="none">
                <a:solidFill>
                  <a:schemeClr val="dk1"/>
                </a:solidFill>
                <a:latin typeface="Arial"/>
                <a:ea typeface="Arial"/>
                <a:cs typeface="Arial"/>
                <a:sym typeface="Arial"/>
              </a:rPr>
              <a:t>Who says it is a problem?</a:t>
            </a:r>
          </a:p>
          <a:p>
            <a:pPr marL="742950" marR="0" lvl="1" indent="-285750" algn="l" rtl="0">
              <a:spcBef>
                <a:spcPts val="560"/>
              </a:spcBef>
              <a:spcAft>
                <a:spcPts val="0"/>
              </a:spcAft>
              <a:buClr>
                <a:schemeClr val="dk1"/>
              </a:buClr>
              <a:buSzPct val="100000"/>
              <a:buFont typeface="Arial"/>
              <a:buChar char="–"/>
            </a:pPr>
            <a:r>
              <a:rPr lang="en-US" sz="2800" b="0" i="1" u="none" strike="noStrike" cap="none">
                <a:solidFill>
                  <a:schemeClr val="dk1"/>
                </a:solidFill>
                <a:latin typeface="Arial"/>
                <a:ea typeface="Arial"/>
                <a:cs typeface="Arial"/>
                <a:sym typeface="Arial"/>
              </a:rPr>
              <a:t>Needs and wants</a:t>
            </a:r>
          </a:p>
          <a:p>
            <a:pPr marL="742950" marR="0" lvl="1" indent="-285750" algn="l" rtl="0">
              <a:spcBef>
                <a:spcPts val="560"/>
              </a:spcBef>
              <a:spcAft>
                <a:spcPts val="0"/>
              </a:spcAft>
              <a:buClr>
                <a:schemeClr val="dk1"/>
              </a:buClr>
              <a:buSzPct val="100000"/>
              <a:buFont typeface="Arial"/>
              <a:buChar char="–"/>
            </a:pPr>
            <a:r>
              <a:rPr lang="en-US" sz="2800" b="0" i="1" u="none" strike="noStrike" cap="none">
                <a:solidFill>
                  <a:schemeClr val="dk1"/>
                </a:solidFill>
                <a:latin typeface="Arial"/>
                <a:ea typeface="Arial"/>
                <a:cs typeface="Arial"/>
                <a:sym typeface="Arial"/>
              </a:rPr>
              <a:t>Prior solutions</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Justify the problem</a:t>
            </a:r>
          </a:p>
          <a:p>
            <a:pPr marL="742950" marR="0" lvl="1" indent="-285750" algn="l" rtl="0">
              <a:spcBef>
                <a:spcPts val="560"/>
              </a:spcBef>
              <a:spcAft>
                <a:spcPts val="0"/>
              </a:spcAft>
              <a:buClr>
                <a:schemeClr val="dk1"/>
              </a:buClr>
              <a:buSzPct val="100000"/>
              <a:buFont typeface="Arial"/>
              <a:buChar char="–"/>
            </a:pPr>
            <a:r>
              <a:rPr lang="en-US" sz="2800" b="0" i="1" u="none" strike="noStrike" cap="none">
                <a:solidFill>
                  <a:schemeClr val="dk1"/>
                </a:solidFill>
                <a:latin typeface="Arial"/>
                <a:ea typeface="Arial"/>
                <a:cs typeface="Arial"/>
                <a:sym typeface="Arial"/>
              </a:rPr>
              <a:t>Is the problem worth solving?</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Create design requirements (specifications)</a:t>
            </a:r>
          </a:p>
          <a:p>
            <a:pPr marL="742950" marR="0" lvl="1" indent="-285750" algn="l" rtl="0">
              <a:spcBef>
                <a:spcPts val="560"/>
              </a:spcBef>
              <a:spcAft>
                <a:spcPts val="0"/>
              </a:spcAft>
              <a:buClr>
                <a:schemeClr val="dk1"/>
              </a:buClr>
              <a:buSzPct val="100000"/>
              <a:buFont typeface="Arial"/>
              <a:buChar char="–"/>
            </a:pPr>
            <a:r>
              <a:rPr lang="en-US" sz="2800" b="0" i="1" u="none" strike="noStrike" cap="none">
                <a:solidFill>
                  <a:schemeClr val="dk1"/>
                </a:solidFill>
                <a:latin typeface="Arial"/>
                <a:ea typeface="Arial"/>
                <a:cs typeface="Arial"/>
                <a:sym typeface="Arial"/>
              </a:rPr>
              <a:t>Criteria and constraints</a:t>
            </a:r>
          </a:p>
          <a:p>
            <a:pPr marL="342900" marR="0" lvl="0" indent="-342900" algn="l" rtl="0">
              <a:spcBef>
                <a:spcPts val="560"/>
              </a:spcBef>
              <a:spcAft>
                <a:spcPts val="0"/>
              </a:spcAft>
              <a:buClr>
                <a:srgbClr val="C00000"/>
              </a:buClr>
              <a:buSzPct val="100000"/>
              <a:buFont typeface="Arial"/>
              <a:buChar char="•"/>
            </a:pPr>
            <a:r>
              <a:rPr lang="en-US" sz="2800" b="0" i="1" u="none" strike="noStrike" cap="none">
                <a:solidFill>
                  <a:srgbClr val="C00000"/>
                </a:solidFill>
                <a:latin typeface="Arial"/>
                <a:ea typeface="Arial"/>
                <a:cs typeface="Arial"/>
                <a:sym typeface="Arial"/>
              </a:rPr>
              <a:t>Design Brief</a:t>
            </a:r>
          </a:p>
        </p:txBody>
      </p:sp>
      <p:pic>
        <p:nvPicPr>
          <p:cNvPr id="182" name="Shape 182"/>
          <p:cNvPicPr preferRelativeResize="0"/>
          <p:nvPr/>
        </p:nvPicPr>
        <p:blipFill rotWithShape="1">
          <a:blip r:embed="rId3">
            <a:alphaModFix/>
          </a:blip>
          <a:srcRect/>
          <a:stretch/>
        </p:blipFill>
        <p:spPr>
          <a:xfrm>
            <a:off x="6400800" y="813222"/>
            <a:ext cx="2209799" cy="561975"/>
          </a:xfrm>
          <a:prstGeom prst="rect">
            <a:avLst/>
          </a:prstGeom>
          <a:noFill/>
          <a:ln>
            <a:noFill/>
          </a:ln>
        </p:spPr>
      </p:pic>
      <p:sp>
        <p:nvSpPr>
          <p:cNvPr id="183" name="Shape 183"/>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Define the Problem</a:t>
            </a:r>
          </a:p>
        </p:txBody>
      </p:sp>
      <p:sp>
        <p:nvSpPr>
          <p:cNvPr id="184" name="Shape 184"/>
          <p:cNvSpPr/>
          <p:nvPr/>
        </p:nvSpPr>
        <p:spPr>
          <a:xfrm>
            <a:off x="6354144" y="841796"/>
            <a:ext cx="2209799" cy="533399"/>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
                                        </p:tgtEl>
                                        <p:attrNameLst>
                                          <p:attrName>style.visibility</p:attrName>
                                        </p:attrNameLst>
                                      </p:cBhvr>
                                      <p:to>
                                        <p:strVal val="visible"/>
                                      </p:to>
                                    </p:set>
                                    <p:animEffect transition="in" filter="fade">
                                      <p:cBhvr>
                                        <p:cTn id="11" dur="2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Shape 189"/>
          <p:cNvPicPr preferRelativeResize="0"/>
          <p:nvPr/>
        </p:nvPicPr>
        <p:blipFill rotWithShape="1">
          <a:blip r:embed="rId3">
            <a:alphaModFix/>
          </a:blip>
          <a:srcRect/>
          <a:stretch/>
        </p:blipFill>
        <p:spPr>
          <a:xfrm>
            <a:off x="6400800" y="809625"/>
            <a:ext cx="2209799" cy="561975"/>
          </a:xfrm>
          <a:prstGeom prst="rect">
            <a:avLst/>
          </a:prstGeom>
          <a:noFill/>
          <a:ln>
            <a:noFill/>
          </a:ln>
        </p:spPr>
      </p:pic>
      <p:sp>
        <p:nvSpPr>
          <p:cNvPr id="190" name="Shape 190"/>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Define the Problem</a:t>
            </a:r>
          </a:p>
        </p:txBody>
      </p:sp>
      <p:sp>
        <p:nvSpPr>
          <p:cNvPr id="191" name="Shape 191"/>
          <p:cNvSpPr txBox="1"/>
          <p:nvPr/>
        </p:nvSpPr>
        <p:spPr>
          <a:xfrm>
            <a:off x="442731" y="1062037"/>
            <a:ext cx="5272268" cy="474465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C00000"/>
              </a:buClr>
              <a:buSzPct val="100000"/>
              <a:buFont typeface="Arial"/>
              <a:buChar char="•"/>
            </a:pPr>
            <a:r>
              <a:rPr lang="en-US" sz="2800" b="0" i="1" u="none" strike="noStrike" cap="none">
                <a:solidFill>
                  <a:srgbClr val="C00000"/>
                </a:solidFill>
                <a:latin typeface="Arial"/>
                <a:ea typeface="Arial"/>
                <a:cs typeface="Arial"/>
                <a:sym typeface="Arial"/>
              </a:rPr>
              <a:t>Design Brief</a:t>
            </a:r>
          </a:p>
          <a:p>
            <a:pPr marL="742950" marR="0" lvl="1" indent="-285750" algn="l" rtl="0">
              <a:spcBef>
                <a:spcPts val="560"/>
              </a:spcBef>
              <a:spcAft>
                <a:spcPts val="0"/>
              </a:spcAft>
              <a:buClr>
                <a:schemeClr val="dk1"/>
              </a:buClr>
              <a:buSzPct val="100000"/>
              <a:buFont typeface="Arial"/>
              <a:buChar char="–"/>
            </a:pPr>
            <a:r>
              <a:rPr lang="en-US" sz="2800" b="0" i="1" u="none" strike="noStrike" cap="none">
                <a:solidFill>
                  <a:schemeClr val="dk1"/>
                </a:solidFill>
                <a:latin typeface="Arial"/>
                <a:ea typeface="Arial"/>
                <a:cs typeface="Arial"/>
                <a:sym typeface="Arial"/>
              </a:rPr>
              <a:t>A written plan that identifies a problem to be solved, its criteria, and its constraints.</a:t>
            </a:r>
          </a:p>
          <a:p>
            <a:pPr marL="742950" marR="0" lvl="1" indent="-285750" algn="l" rtl="0">
              <a:spcBef>
                <a:spcPts val="560"/>
              </a:spcBef>
              <a:spcAft>
                <a:spcPts val="0"/>
              </a:spcAft>
              <a:buClr>
                <a:schemeClr val="dk1"/>
              </a:buClr>
              <a:buSzPct val="100000"/>
              <a:buFont typeface="Arial"/>
              <a:buChar char="–"/>
            </a:pPr>
            <a:r>
              <a:rPr lang="en-US" sz="2800" b="0" i="1" u="none" strike="noStrike" cap="none">
                <a:solidFill>
                  <a:schemeClr val="dk1"/>
                </a:solidFill>
                <a:latin typeface="Arial"/>
                <a:ea typeface="Arial"/>
                <a:cs typeface="Arial"/>
                <a:sym typeface="Arial"/>
              </a:rPr>
              <a:t>Used to encourage thinking of all aspects of a problem before attempting a solution.</a:t>
            </a:r>
          </a:p>
        </p:txBody>
      </p:sp>
      <p:sp>
        <p:nvSpPr>
          <p:cNvPr id="192" name="Shape 192"/>
          <p:cNvSpPr/>
          <p:nvPr/>
        </p:nvSpPr>
        <p:spPr>
          <a:xfrm>
            <a:off x="6354144" y="841796"/>
            <a:ext cx="2209799" cy="533399"/>
          </a:xfrm>
          <a:prstGeom prst="rect">
            <a:avLst/>
          </a:prstGeom>
          <a:noFill/>
          <a:ln w="635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500"/>
                                        <p:tgtEl>
                                          <p:spTgt spid="1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1">
                                            <p:txEl>
                                              <p:pRg st="1" end="1"/>
                                            </p:txEl>
                                          </p:spTgt>
                                        </p:tgtEl>
                                        <p:attrNameLst>
                                          <p:attrName>style.visibility</p:attrName>
                                        </p:attrNameLst>
                                      </p:cBhvr>
                                      <p:to>
                                        <p:strVal val="visible"/>
                                      </p:to>
                                    </p:set>
                                    <p:animEffect transition="in" filter="fade">
                                      <p:cBhvr>
                                        <p:cTn id="10" dur="500"/>
                                        <p:tgtEl>
                                          <p:spTgt spid="1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1">
                                            <p:txEl>
                                              <p:pRg st="2" end="2"/>
                                            </p:txEl>
                                          </p:spTgt>
                                        </p:tgtEl>
                                        <p:attrNameLst>
                                          <p:attrName>style.visibility</p:attrName>
                                        </p:attrNameLst>
                                      </p:cBhvr>
                                      <p:to>
                                        <p:strVal val="visible"/>
                                      </p:to>
                                    </p:set>
                                    <p:animEffect transition="in" filter="fade">
                                      <p:cBhvr>
                                        <p:cTn id="13" dur="500"/>
                                        <p:tgtEl>
                                          <p:spTgt spid="1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460814" y="1486521"/>
            <a:ext cx="8396467" cy="474465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Identify a problem</a:t>
            </a:r>
          </a:p>
          <a:p>
            <a:pPr marL="342900" marR="0" lvl="0" indent="-342900" algn="l" rtl="0">
              <a:spcBef>
                <a:spcPts val="56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Validate the problem</a:t>
            </a:r>
          </a:p>
          <a:p>
            <a:pPr marL="742950" marR="0" lvl="1" indent="-285750" algn="l" rtl="0">
              <a:spcBef>
                <a:spcPts val="480"/>
              </a:spcBef>
              <a:spcAft>
                <a:spcPts val="0"/>
              </a:spcAft>
              <a:buClr>
                <a:srgbClr val="BFBFBF"/>
              </a:buClr>
              <a:buSzPct val="100000"/>
              <a:buFont typeface="Arial"/>
              <a:buChar char="–"/>
            </a:pPr>
            <a:r>
              <a:rPr lang="en-US" sz="2400" b="0" i="1" u="none" strike="noStrike" cap="none">
                <a:solidFill>
                  <a:srgbClr val="BFBFBF"/>
                </a:solidFill>
                <a:latin typeface="Arial"/>
                <a:ea typeface="Arial"/>
                <a:cs typeface="Arial"/>
                <a:sym typeface="Arial"/>
              </a:rPr>
              <a:t>Who says it is a problem?</a:t>
            </a:r>
          </a:p>
          <a:p>
            <a:pPr marL="742950" marR="0" lvl="1" indent="-285750" algn="l" rtl="0">
              <a:spcBef>
                <a:spcPts val="480"/>
              </a:spcBef>
              <a:spcAft>
                <a:spcPts val="0"/>
              </a:spcAft>
              <a:buClr>
                <a:srgbClr val="BFBFBF"/>
              </a:buClr>
              <a:buSzPct val="100000"/>
              <a:buFont typeface="Arial"/>
              <a:buChar char="–"/>
            </a:pPr>
            <a:r>
              <a:rPr lang="en-US" sz="2400" b="0" i="1" u="none" strike="noStrike" cap="none">
                <a:solidFill>
                  <a:srgbClr val="BFBFBF"/>
                </a:solidFill>
                <a:latin typeface="Arial"/>
                <a:ea typeface="Arial"/>
                <a:cs typeface="Arial"/>
                <a:sym typeface="Arial"/>
              </a:rPr>
              <a:t>Needs and wants</a:t>
            </a:r>
          </a:p>
          <a:p>
            <a:pPr marL="742950" marR="0" lvl="1" indent="-285750" algn="l" rtl="0">
              <a:spcBef>
                <a:spcPts val="480"/>
              </a:spcBef>
              <a:spcAft>
                <a:spcPts val="0"/>
              </a:spcAft>
              <a:buClr>
                <a:srgbClr val="BFBFBF"/>
              </a:buClr>
              <a:buSzPct val="100000"/>
              <a:buFont typeface="Arial"/>
              <a:buChar char="–"/>
            </a:pPr>
            <a:r>
              <a:rPr lang="en-US" sz="2400" b="0" i="1" u="none" strike="noStrike" cap="none">
                <a:solidFill>
                  <a:srgbClr val="BFBFBF"/>
                </a:solidFill>
                <a:latin typeface="Arial"/>
                <a:ea typeface="Arial"/>
                <a:cs typeface="Arial"/>
                <a:sym typeface="Arial"/>
              </a:rPr>
              <a:t>Prior solutions</a:t>
            </a:r>
          </a:p>
          <a:p>
            <a:pPr marL="342900" marR="0" lvl="0" indent="-342900" algn="l" rtl="0">
              <a:spcBef>
                <a:spcPts val="56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Justify the problem</a:t>
            </a:r>
          </a:p>
          <a:p>
            <a:pPr marL="742950" marR="0" lvl="1" indent="-285750" algn="l" rtl="0">
              <a:spcBef>
                <a:spcPts val="480"/>
              </a:spcBef>
              <a:spcAft>
                <a:spcPts val="0"/>
              </a:spcAft>
              <a:buClr>
                <a:srgbClr val="BFBFBF"/>
              </a:buClr>
              <a:buSzPct val="100000"/>
              <a:buFont typeface="Arial"/>
              <a:buChar char="–"/>
            </a:pPr>
            <a:r>
              <a:rPr lang="en-US" sz="2400" b="0" i="1" u="none" strike="noStrike" cap="none">
                <a:solidFill>
                  <a:srgbClr val="BFBFBF"/>
                </a:solidFill>
                <a:latin typeface="Arial"/>
                <a:ea typeface="Arial"/>
                <a:cs typeface="Arial"/>
                <a:sym typeface="Arial"/>
              </a:rPr>
              <a:t>Is the problem worth solving?</a:t>
            </a:r>
          </a:p>
          <a:p>
            <a:pPr marL="342900" marR="0" lvl="0" indent="-342900" algn="l" rtl="0">
              <a:spcBef>
                <a:spcPts val="560"/>
              </a:spcBef>
              <a:spcAft>
                <a:spcPts val="0"/>
              </a:spcAft>
              <a:buClr>
                <a:srgbClr val="BFBFBF"/>
              </a:buClr>
              <a:buSzPct val="100000"/>
              <a:buFont typeface="Arial"/>
              <a:buChar char="•"/>
            </a:pPr>
            <a:r>
              <a:rPr lang="en-US" sz="2800" b="0" i="0" u="none" strike="noStrike" cap="none">
                <a:solidFill>
                  <a:srgbClr val="BFBFBF"/>
                </a:solidFill>
                <a:latin typeface="Arial"/>
                <a:ea typeface="Arial"/>
                <a:cs typeface="Arial"/>
                <a:sym typeface="Arial"/>
              </a:rPr>
              <a:t>Create design requirements (specifications)</a:t>
            </a:r>
          </a:p>
          <a:p>
            <a:pPr marL="742950" marR="0" lvl="1" indent="-285750" algn="l" rtl="0">
              <a:spcBef>
                <a:spcPts val="480"/>
              </a:spcBef>
              <a:spcAft>
                <a:spcPts val="0"/>
              </a:spcAft>
              <a:buClr>
                <a:srgbClr val="BFBFBF"/>
              </a:buClr>
              <a:buSzPct val="100000"/>
              <a:buFont typeface="Arial"/>
              <a:buChar char="–"/>
            </a:pPr>
            <a:r>
              <a:rPr lang="en-US" sz="2400" b="0" i="1" u="none" strike="noStrike" cap="none">
                <a:solidFill>
                  <a:srgbClr val="BFBFBF"/>
                </a:solidFill>
                <a:latin typeface="Arial"/>
                <a:ea typeface="Arial"/>
                <a:cs typeface="Arial"/>
                <a:sym typeface="Arial"/>
              </a:rPr>
              <a:t>Criteria and constraints</a:t>
            </a:r>
          </a:p>
          <a:p>
            <a:pPr marL="342900" marR="0" lvl="0" indent="-342900" algn="l" rtl="0">
              <a:spcBef>
                <a:spcPts val="560"/>
              </a:spcBef>
              <a:spcAft>
                <a:spcPts val="0"/>
              </a:spcAft>
              <a:buClr>
                <a:srgbClr val="BFBFBF"/>
              </a:buClr>
              <a:buSzPct val="100000"/>
              <a:buFont typeface="Arial"/>
              <a:buChar char="•"/>
            </a:pPr>
            <a:r>
              <a:rPr lang="en-US" sz="2800" b="0" i="1" u="none" strike="noStrike" cap="none">
                <a:solidFill>
                  <a:srgbClr val="BFBFBF"/>
                </a:solidFill>
                <a:latin typeface="Arial"/>
                <a:ea typeface="Arial"/>
                <a:cs typeface="Arial"/>
                <a:sym typeface="Arial"/>
              </a:rPr>
              <a:t>Design Brief</a:t>
            </a:r>
          </a:p>
        </p:txBody>
      </p:sp>
      <p:pic>
        <p:nvPicPr>
          <p:cNvPr id="198" name="Shape 198"/>
          <p:cNvPicPr preferRelativeResize="0"/>
          <p:nvPr/>
        </p:nvPicPr>
        <p:blipFill rotWithShape="1">
          <a:blip r:embed="rId3">
            <a:alphaModFix/>
          </a:blip>
          <a:srcRect t="36869"/>
          <a:stretch/>
        </p:blipFill>
        <p:spPr>
          <a:xfrm>
            <a:off x="5899696" y="1545795"/>
            <a:ext cx="2444277" cy="1046296"/>
          </a:xfrm>
          <a:prstGeom prst="rect">
            <a:avLst/>
          </a:prstGeom>
          <a:noFill/>
          <a:ln>
            <a:noFill/>
          </a:ln>
        </p:spPr>
      </p:pic>
      <p:sp>
        <p:nvSpPr>
          <p:cNvPr id="199" name="Shape 199"/>
          <p:cNvSpPr txBox="1">
            <a:spLocks noGrp="1"/>
          </p:cNvSpPr>
          <p:nvPr>
            <p:ph type="title"/>
          </p:nvPr>
        </p:nvSpPr>
        <p:spPr>
          <a:xfrm>
            <a:off x="457200" y="274637"/>
            <a:ext cx="8229600" cy="7159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00386B"/>
                </a:solidFill>
                <a:latin typeface="Arial"/>
                <a:ea typeface="Arial"/>
                <a:cs typeface="Arial"/>
                <a:sym typeface="Arial"/>
              </a:rPr>
              <a:t>Define the Problem</a:t>
            </a:r>
          </a:p>
        </p:txBody>
      </p:sp>
      <p:sp>
        <p:nvSpPr>
          <p:cNvPr id="200" name="Shape 200"/>
          <p:cNvSpPr txBox="1"/>
          <p:nvPr/>
        </p:nvSpPr>
        <p:spPr>
          <a:xfrm>
            <a:off x="5610380" y="2667000"/>
            <a:ext cx="3416085" cy="193899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a:solidFill>
                  <a:srgbClr val="002060"/>
                </a:solidFill>
                <a:latin typeface="Arial"/>
                <a:ea typeface="Arial"/>
                <a:cs typeface="Arial"/>
                <a:sym typeface="Arial"/>
              </a:rPr>
              <a:t>In some cases, if the problem is not valid or justifiable, the designer must define a new problem.</a:t>
            </a:r>
          </a:p>
        </p:txBody>
      </p:sp>
      <p:pic>
        <p:nvPicPr>
          <p:cNvPr id="201" name="Shape 201"/>
          <p:cNvPicPr preferRelativeResize="0"/>
          <p:nvPr/>
        </p:nvPicPr>
        <p:blipFill rotWithShape="1">
          <a:blip r:embed="rId3">
            <a:alphaModFix/>
          </a:blip>
          <a:srcRect l="8677" t="10263" r="4655" b="62782"/>
          <a:stretch/>
        </p:blipFill>
        <p:spPr>
          <a:xfrm>
            <a:off x="6129651" y="1099071"/>
            <a:ext cx="2118360" cy="446724"/>
          </a:xfrm>
          <a:prstGeom prst="rect">
            <a:avLst/>
          </a:prstGeom>
          <a:noFill/>
          <a:ln>
            <a:noFill/>
          </a:ln>
        </p:spPr>
      </p:pic>
      <p:cxnSp>
        <p:nvCxnSpPr>
          <p:cNvPr id="202" name="Shape 202"/>
          <p:cNvCxnSpPr/>
          <p:nvPr/>
        </p:nvCxnSpPr>
        <p:spPr>
          <a:xfrm>
            <a:off x="8046857" y="2170211"/>
            <a:ext cx="619284" cy="0"/>
          </a:xfrm>
          <a:prstGeom prst="straightConnector1">
            <a:avLst/>
          </a:prstGeom>
          <a:noFill/>
          <a:ln w="63500" cap="flat" cmpd="sng">
            <a:solidFill>
              <a:srgbClr val="00339A"/>
            </a:solidFill>
            <a:prstDash val="solid"/>
            <a:bevel/>
            <a:headEnd type="none" w="med" len="med"/>
            <a:tailEnd type="none" w="med" len="med"/>
          </a:ln>
        </p:spPr>
      </p:cxnSp>
      <p:cxnSp>
        <p:nvCxnSpPr>
          <p:cNvPr id="203" name="Shape 203"/>
          <p:cNvCxnSpPr/>
          <p:nvPr/>
        </p:nvCxnSpPr>
        <p:spPr>
          <a:xfrm rot="10800000">
            <a:off x="8666142" y="1313478"/>
            <a:ext cx="0" cy="856735"/>
          </a:xfrm>
          <a:prstGeom prst="straightConnector1">
            <a:avLst/>
          </a:prstGeom>
          <a:noFill/>
          <a:ln w="63500" cap="sq" cmpd="sng">
            <a:solidFill>
              <a:srgbClr val="00339A"/>
            </a:solidFill>
            <a:prstDash val="solid"/>
            <a:bevel/>
            <a:headEnd type="none" w="med" len="med"/>
            <a:tailEnd type="none" w="med" len="med"/>
          </a:ln>
        </p:spPr>
      </p:cxnSp>
      <p:cxnSp>
        <p:nvCxnSpPr>
          <p:cNvPr id="204" name="Shape 204"/>
          <p:cNvCxnSpPr/>
          <p:nvPr/>
        </p:nvCxnSpPr>
        <p:spPr>
          <a:xfrm rot="10800000">
            <a:off x="8170842" y="1313478"/>
            <a:ext cx="495299" cy="0"/>
          </a:xfrm>
          <a:prstGeom prst="straightConnector1">
            <a:avLst/>
          </a:prstGeom>
          <a:noFill/>
          <a:ln w="63500" cap="flat" cmpd="sng">
            <a:solidFill>
              <a:srgbClr val="00339A"/>
            </a:solidFill>
            <a:prstDash val="solid"/>
            <a:round/>
            <a:headEnd type="none" w="med" len="med"/>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2000"/>
                                        <p:tgtEl>
                                          <p:spTgt spid="1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gtEl>
                                        <p:attrNameLst>
                                          <p:attrName>style.visibility</p:attrName>
                                        </p:attrNameLst>
                                      </p:cBhvr>
                                      <p:to>
                                        <p:strVal val="visible"/>
                                      </p:to>
                                    </p:set>
                                    <p:animEffect transition="in" filter="fade">
                                      <p:cBhvr>
                                        <p:cTn id="12" dur="500"/>
                                        <p:tgtEl>
                                          <p:spTgt spid="20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fade">
                                      <p:cBhvr>
                                        <p:cTn id="16" dur="500"/>
                                        <p:tgtEl>
                                          <p:spTgt spid="20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4"/>
                                        </p:tgtEl>
                                        <p:attrNameLst>
                                          <p:attrName>style.visibility</p:attrName>
                                        </p:attrNameLst>
                                      </p:cBhvr>
                                      <p:to>
                                        <p:strVal val="visible"/>
                                      </p:to>
                                    </p:set>
                                    <p:animEffect transition="in" filter="fade">
                                      <p:cBhvr>
                                        <p:cTn id="20"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1240</Words>
  <Application>Microsoft Office PowerPoint</Application>
  <PresentationFormat>On-screen Show (4:3)</PresentationFormat>
  <Paragraphs>180</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PowerPointTemplateAE_2009_1217_NEW NEW Template</vt:lpstr>
      <vt:lpstr>1_Custom Design</vt:lpstr>
      <vt:lpstr>PowerPoint Presentation</vt:lpstr>
      <vt:lpstr>What Is Design?</vt:lpstr>
      <vt:lpstr>What Is a Design Process?</vt:lpstr>
      <vt:lpstr>Design Process</vt:lpstr>
      <vt:lpstr>Design Process Steps</vt:lpstr>
      <vt:lpstr>Design Process</vt:lpstr>
      <vt:lpstr>Define the Problem</vt:lpstr>
      <vt:lpstr>Define the Problem</vt:lpstr>
      <vt:lpstr>Define the Problem</vt:lpstr>
      <vt:lpstr>Generate Concepts</vt:lpstr>
      <vt:lpstr>Generate Concepts</vt:lpstr>
      <vt:lpstr>Generate Concepts</vt:lpstr>
      <vt:lpstr>Develop a Solution</vt:lpstr>
      <vt:lpstr>Develop a Solution</vt:lpstr>
      <vt:lpstr>Develop a Solution</vt:lpstr>
      <vt:lpstr>Construct and Test a Prototype</vt:lpstr>
      <vt:lpstr>PowerPoint Presentation</vt:lpstr>
      <vt:lpstr>Evaluate the Solution</vt:lpstr>
      <vt:lpstr>Evaluate the Solution</vt:lpstr>
      <vt:lpstr>Evaluate the Solution</vt:lpstr>
      <vt:lpstr>PowerPoint Presentation</vt:lpstr>
      <vt:lpstr>Design Process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Nigro</dc:creator>
  <cp:lastModifiedBy>Diana Nigro</cp:lastModifiedBy>
  <cp:revision>1</cp:revision>
  <cp:lastPrinted>2017-05-01T15:59:18Z</cp:lastPrinted>
  <dcterms:modified xsi:type="dcterms:W3CDTF">2017-05-01T15:59:40Z</dcterms:modified>
</cp:coreProperties>
</file>