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24"/>
  </p:notesMasterIdLst>
  <p:handoutMasterIdLst>
    <p:handoutMasterId r:id="rId2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F1B9ACB0-20F5-4C4B-88B5-CDC87B4AAA7A}">
  <a:tblStyle styleId="{F1B9ACB0-20F5-4C4B-88B5-CDC87B4AAA7A}"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F8FCFC"/>
          </a:solidFill>
        </a:fill>
      </a:tcStyle>
    </a:wholeTbl>
    <a:band1H>
      <a:tcStyle>
        <a:tcBdr/>
        <a:fill>
          <a:solidFill>
            <a:srgbClr val="F1F8F9"/>
          </a:solidFill>
        </a:fill>
      </a:tcStyle>
    </a:band1H>
    <a:band1V>
      <a:tcStyle>
        <a:tcBdr/>
        <a:fill>
          <a:solidFill>
            <a:srgbClr val="F1F8F9"/>
          </a:solidFill>
        </a:fill>
      </a:tcStyle>
    </a:band1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Arial"/>
          <a:ea typeface="Arial"/>
          <a:cs typeface="Arial"/>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F1706E7B-9036-4F26-BA4A-5C4C956CFD60}" type="datetimeFigureOut">
              <a:rPr lang="en-US" smtClean="0"/>
              <a:t>5/1/2017</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00C10C3A-7749-46B3-89A0-882C85429CAF}" type="slidenum">
              <a:rPr lang="en-US" smtClean="0"/>
              <a:t>‹#›</a:t>
            </a:fld>
            <a:endParaRPr lang="en-US"/>
          </a:p>
        </p:txBody>
      </p:sp>
    </p:spTree>
    <p:extLst>
      <p:ext uri="{BB962C8B-B14F-4D97-AF65-F5344CB8AC3E}">
        <p14:creationId xmlns:p14="http://schemas.microsoft.com/office/powerpoint/2010/main" val="691851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 name="Shape 4"/>
          <p:cNvSpPr txBox="1">
            <a:spLocks noGrp="1"/>
          </p:cNvSpPr>
          <p:nvPr>
            <p:ph type="body" idx="1"/>
          </p:nvPr>
        </p:nvSpPr>
        <p:spPr>
          <a:xfrm>
            <a:off x="702311" y="4421823"/>
            <a:ext cx="5618479" cy="4189095"/>
          </a:xfrm>
          <a:prstGeom prst="rect">
            <a:avLst/>
          </a:prstGeom>
          <a:noFill/>
          <a:ln>
            <a:noFill/>
          </a:ln>
        </p:spPr>
        <p:txBody>
          <a:bodyPr lIns="93308" tIns="93308" rIns="93308" bIns="93308" anchor="t" anchorCtr="0"/>
          <a:lstStyle>
            <a:lvl1pPr marL="0" marR="0" lvl="0" indent="0" algn="l" rtl="0">
              <a:spcBef>
                <a:spcPts val="360"/>
              </a:spcBef>
              <a:spcAft>
                <a:spcPts val="0"/>
              </a:spcAft>
              <a:defRPr sz="12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defRPr sz="1200" b="0" i="0" u="none" strike="noStrike" cap="none">
                <a:solidFill>
                  <a:schemeClr val="dk1"/>
                </a:solidFill>
                <a:latin typeface="Arial"/>
                <a:ea typeface="Arial"/>
                <a:cs typeface="Arial"/>
                <a:sym typeface="Arial"/>
              </a:defRPr>
            </a:lvl2pPr>
            <a:lvl3pPr marL="914400" marR="0" lvl="2" indent="0" algn="l" rtl="0">
              <a:spcBef>
                <a:spcPts val="360"/>
              </a:spcBef>
              <a:spcAft>
                <a:spcPts val="0"/>
              </a:spcAft>
              <a:defRPr sz="1200" b="0" i="0" u="none" strike="noStrike" cap="none">
                <a:solidFill>
                  <a:schemeClr val="dk1"/>
                </a:solidFill>
                <a:latin typeface="Arial"/>
                <a:ea typeface="Arial"/>
                <a:cs typeface="Arial"/>
                <a:sym typeface="Arial"/>
              </a:defRPr>
            </a:lvl3pPr>
            <a:lvl4pPr marL="1371600" marR="0" lvl="3" indent="0" algn="l" rtl="0">
              <a:spcBef>
                <a:spcPts val="360"/>
              </a:spcBef>
              <a:spcAft>
                <a:spcPts val="0"/>
              </a:spcAft>
              <a:defRPr sz="1200" b="0" i="0" u="none" strike="noStrike" cap="none">
                <a:solidFill>
                  <a:schemeClr val="dk1"/>
                </a:solidFill>
                <a:latin typeface="Arial"/>
                <a:ea typeface="Arial"/>
                <a:cs typeface="Arial"/>
                <a:sym typeface="Arial"/>
              </a:defRPr>
            </a:lvl4pPr>
            <a:lvl5pPr marL="1828800" marR="0" lvl="4" indent="0" algn="l" rtl="0">
              <a:spcBef>
                <a:spcPts val="360"/>
              </a:spcBef>
              <a:spcAft>
                <a:spcPts val="0"/>
              </a:spcAft>
              <a:defRPr sz="1200" b="0" i="0" u="none" strike="noStrike" cap="none">
                <a:solidFill>
                  <a:schemeClr val="dk1"/>
                </a:solidFill>
                <a:latin typeface="Arial"/>
                <a:ea typeface="Arial"/>
                <a:cs typeface="Arial"/>
                <a:sym typeface="Arial"/>
              </a:defRPr>
            </a:lvl5pPr>
            <a:lvl6pPr marL="2286000" marR="0" lvl="5" indent="0" algn="l" rtl="0">
              <a:spcBef>
                <a:spcPts val="0"/>
              </a:spcBef>
              <a:defRPr sz="1200" b="0" i="0" u="none" strike="noStrike" cap="none">
                <a:solidFill>
                  <a:schemeClr val="dk1"/>
                </a:solidFill>
                <a:latin typeface="Calibri"/>
                <a:ea typeface="Calibri"/>
                <a:cs typeface="Calibri"/>
                <a:sym typeface="Calibri"/>
              </a:defRPr>
            </a:lvl6pPr>
            <a:lvl7pPr marL="2743200" marR="0" lvl="6" indent="0" algn="l" rtl="0">
              <a:spcBef>
                <a:spcPts val="0"/>
              </a:spcBef>
              <a:defRPr sz="1200" b="0" i="0" u="none" strike="noStrike" cap="none">
                <a:solidFill>
                  <a:schemeClr val="dk1"/>
                </a:solidFill>
                <a:latin typeface="Calibri"/>
                <a:ea typeface="Calibri"/>
                <a:cs typeface="Calibri"/>
                <a:sym typeface="Calibri"/>
              </a:defRPr>
            </a:lvl7pPr>
            <a:lvl8pPr marL="3200400" marR="0" lvl="7" indent="0" algn="l" rtl="0">
              <a:spcBef>
                <a:spcPts val="0"/>
              </a:spcBef>
              <a:defRPr sz="1200" b="0" i="0" u="none" strike="noStrike" cap="none">
                <a:solidFill>
                  <a:schemeClr val="dk1"/>
                </a:solidFill>
                <a:latin typeface="Calibri"/>
                <a:ea typeface="Calibri"/>
                <a:cs typeface="Calibri"/>
                <a:sym typeface="Calibri"/>
              </a:defRPr>
            </a:lvl8pPr>
            <a:lvl9pPr marL="3657600" marR="0" lvl="8" indent="0" algn="l" rtl="0">
              <a:spcBef>
                <a:spcPts val="0"/>
              </a:spcBef>
              <a:defRPr sz="1200" b="0" i="0" u="none" strike="noStrike" cap="none">
                <a:solidFill>
                  <a:schemeClr val="dk1"/>
                </a:solidFill>
                <a:latin typeface="Calibri"/>
                <a:ea typeface="Calibri"/>
                <a:cs typeface="Calibri"/>
                <a:sym typeface="Calibri"/>
              </a:defRPr>
            </a:lvl9pPr>
          </a:lstStyle>
          <a:p>
            <a:endParaRPr/>
          </a:p>
        </p:txBody>
      </p:sp>
      <p:sp>
        <p:nvSpPr>
          <p:cNvPr id="5" name="Shape 5"/>
          <p:cNvSpPr txBox="1">
            <a:spLocks noGrp="1"/>
          </p:cNvSpPr>
          <p:nvPr>
            <p:ph type="hdr" idx="3"/>
          </p:nvPr>
        </p:nvSpPr>
        <p:spPr>
          <a:xfrm>
            <a:off x="68281" y="79193"/>
            <a:ext cx="3111623" cy="473535"/>
          </a:xfrm>
          <a:prstGeom prst="rect">
            <a:avLst/>
          </a:prstGeom>
          <a:noFill/>
          <a:ln>
            <a:noFill/>
          </a:ln>
        </p:spPr>
        <p:txBody>
          <a:bodyPr lIns="93308" tIns="93308" rIns="93308" bIns="93308" anchor="t" anchorCtr="0"/>
          <a:lstStyle>
            <a:lvl1pPr marL="0" marR="0" lvl="0" indent="0" algn="l" rtl="0">
              <a:spcBef>
                <a:spcPts val="0"/>
              </a:spcBef>
              <a:spcAft>
                <a:spcPts val="0"/>
              </a:spcAft>
              <a:defRPr sz="1200" b="0" i="0" u="none" strike="noStrike" cap="none">
                <a:solidFill>
                  <a:schemeClr val="dk1"/>
                </a:solidFill>
                <a:latin typeface="Arial"/>
                <a:ea typeface="Arial"/>
                <a:cs typeface="Arial"/>
                <a:sym typeface="Arial"/>
              </a:defRPr>
            </a:lvl1pPr>
            <a:lvl2pPr marL="466618" marR="0" lvl="1" indent="0" algn="l" rtl="0">
              <a:spcBef>
                <a:spcPts val="0"/>
              </a:spcBef>
              <a:spcAft>
                <a:spcPts val="0"/>
              </a:spcAft>
              <a:defRPr sz="1800" b="0" i="0" u="none" strike="noStrike" cap="none">
                <a:solidFill>
                  <a:schemeClr val="dk1"/>
                </a:solidFill>
                <a:latin typeface="Arial"/>
                <a:ea typeface="Arial"/>
                <a:cs typeface="Arial"/>
                <a:sym typeface="Arial"/>
              </a:defRPr>
            </a:lvl2pPr>
            <a:lvl3pPr marL="933237" marR="0" lvl="2" indent="0" algn="l" rtl="0">
              <a:spcBef>
                <a:spcPts val="0"/>
              </a:spcBef>
              <a:spcAft>
                <a:spcPts val="0"/>
              </a:spcAft>
              <a:defRPr sz="1800" b="0" i="0" u="none" strike="noStrike" cap="none">
                <a:solidFill>
                  <a:schemeClr val="dk1"/>
                </a:solidFill>
                <a:latin typeface="Arial"/>
                <a:ea typeface="Arial"/>
                <a:cs typeface="Arial"/>
                <a:sym typeface="Arial"/>
              </a:defRPr>
            </a:lvl3pPr>
            <a:lvl4pPr marL="1399855" marR="0" lvl="3" indent="0" algn="l" rtl="0">
              <a:spcBef>
                <a:spcPts val="0"/>
              </a:spcBef>
              <a:spcAft>
                <a:spcPts val="0"/>
              </a:spcAft>
              <a:defRPr sz="1800" b="0" i="0" u="none" strike="noStrike" cap="none">
                <a:solidFill>
                  <a:schemeClr val="dk1"/>
                </a:solidFill>
                <a:latin typeface="Arial"/>
                <a:ea typeface="Arial"/>
                <a:cs typeface="Arial"/>
                <a:sym typeface="Arial"/>
              </a:defRPr>
            </a:lvl4pPr>
            <a:lvl5pPr marL="1866473" marR="0" lvl="4" indent="0" algn="l" rtl="0">
              <a:spcBef>
                <a:spcPts val="0"/>
              </a:spcBef>
              <a:spcAft>
                <a:spcPts val="0"/>
              </a:spcAft>
              <a:defRPr sz="1800" b="0" i="0" u="none" strike="noStrike" cap="none">
                <a:solidFill>
                  <a:schemeClr val="dk1"/>
                </a:solidFill>
                <a:latin typeface="Arial"/>
                <a:ea typeface="Arial"/>
                <a:cs typeface="Arial"/>
                <a:sym typeface="Arial"/>
              </a:defRPr>
            </a:lvl5pPr>
            <a:lvl6pPr marL="2333092" marR="0" lvl="5" indent="0" algn="l" rtl="0">
              <a:spcBef>
                <a:spcPts val="0"/>
              </a:spcBef>
              <a:defRPr sz="1800" b="0" i="0" u="none" strike="noStrike" cap="none">
                <a:solidFill>
                  <a:schemeClr val="dk1"/>
                </a:solidFill>
                <a:latin typeface="Arial"/>
                <a:ea typeface="Arial"/>
                <a:cs typeface="Arial"/>
                <a:sym typeface="Arial"/>
              </a:defRPr>
            </a:lvl6pPr>
            <a:lvl7pPr marL="2799710" marR="0" lvl="6" indent="0" algn="l" rtl="0">
              <a:spcBef>
                <a:spcPts val="0"/>
              </a:spcBef>
              <a:defRPr sz="1800" b="0" i="0" u="none" strike="noStrike" cap="none">
                <a:solidFill>
                  <a:schemeClr val="dk1"/>
                </a:solidFill>
                <a:latin typeface="Arial"/>
                <a:ea typeface="Arial"/>
                <a:cs typeface="Arial"/>
                <a:sym typeface="Arial"/>
              </a:defRPr>
            </a:lvl7pPr>
            <a:lvl8pPr marL="3266328" marR="0" lvl="7" indent="0" algn="l" rtl="0">
              <a:spcBef>
                <a:spcPts val="0"/>
              </a:spcBef>
              <a:defRPr sz="1800" b="0" i="0" u="none" strike="noStrike" cap="none">
                <a:solidFill>
                  <a:schemeClr val="dk1"/>
                </a:solidFill>
                <a:latin typeface="Arial"/>
                <a:ea typeface="Arial"/>
                <a:cs typeface="Arial"/>
                <a:sym typeface="Arial"/>
              </a:defRPr>
            </a:lvl8pPr>
            <a:lvl9pPr marL="3732947"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6" name="Shape 6"/>
          <p:cNvSpPr txBox="1">
            <a:spLocks noGrp="1"/>
          </p:cNvSpPr>
          <p:nvPr>
            <p:ph type="dt" idx="10"/>
          </p:nvPr>
        </p:nvSpPr>
        <p:spPr>
          <a:xfrm>
            <a:off x="3849700" y="79192"/>
            <a:ext cx="3111623" cy="662626"/>
          </a:xfrm>
          <a:prstGeom prst="rect">
            <a:avLst/>
          </a:prstGeom>
          <a:noFill/>
          <a:ln>
            <a:noFill/>
          </a:ln>
        </p:spPr>
        <p:txBody>
          <a:bodyPr lIns="93308" tIns="93308" rIns="93308" bIns="93308" anchor="t" anchorCtr="0"/>
          <a:lstStyle>
            <a:lvl1pPr marL="0" marR="0" lvl="0" indent="0" algn="r" rtl="0">
              <a:spcBef>
                <a:spcPts val="0"/>
              </a:spcBef>
              <a:spcAft>
                <a:spcPts val="0"/>
              </a:spcAft>
              <a:defRPr sz="1200" b="0" i="0" u="none" strike="noStrike" cap="none">
                <a:solidFill>
                  <a:schemeClr val="dk1"/>
                </a:solidFill>
                <a:latin typeface="Arial"/>
                <a:ea typeface="Arial"/>
                <a:cs typeface="Arial"/>
                <a:sym typeface="Arial"/>
              </a:defRPr>
            </a:lvl1pPr>
            <a:lvl2pPr marL="466618" marR="0" lvl="1" indent="0" algn="l" rtl="0">
              <a:spcBef>
                <a:spcPts val="0"/>
              </a:spcBef>
              <a:spcAft>
                <a:spcPts val="0"/>
              </a:spcAft>
              <a:defRPr sz="1800" b="0" i="0" u="none" strike="noStrike" cap="none">
                <a:solidFill>
                  <a:schemeClr val="dk1"/>
                </a:solidFill>
                <a:latin typeface="Arial"/>
                <a:ea typeface="Arial"/>
                <a:cs typeface="Arial"/>
                <a:sym typeface="Arial"/>
              </a:defRPr>
            </a:lvl2pPr>
            <a:lvl3pPr marL="933237" marR="0" lvl="2" indent="0" algn="l" rtl="0">
              <a:spcBef>
                <a:spcPts val="0"/>
              </a:spcBef>
              <a:spcAft>
                <a:spcPts val="0"/>
              </a:spcAft>
              <a:defRPr sz="1800" b="0" i="0" u="none" strike="noStrike" cap="none">
                <a:solidFill>
                  <a:schemeClr val="dk1"/>
                </a:solidFill>
                <a:latin typeface="Arial"/>
                <a:ea typeface="Arial"/>
                <a:cs typeface="Arial"/>
                <a:sym typeface="Arial"/>
              </a:defRPr>
            </a:lvl3pPr>
            <a:lvl4pPr marL="1399855" marR="0" lvl="3" indent="0" algn="l" rtl="0">
              <a:spcBef>
                <a:spcPts val="0"/>
              </a:spcBef>
              <a:spcAft>
                <a:spcPts val="0"/>
              </a:spcAft>
              <a:defRPr sz="1800" b="0" i="0" u="none" strike="noStrike" cap="none">
                <a:solidFill>
                  <a:schemeClr val="dk1"/>
                </a:solidFill>
                <a:latin typeface="Arial"/>
                <a:ea typeface="Arial"/>
                <a:cs typeface="Arial"/>
                <a:sym typeface="Arial"/>
              </a:defRPr>
            </a:lvl4pPr>
            <a:lvl5pPr marL="1866473" marR="0" lvl="4" indent="0" algn="l" rtl="0">
              <a:spcBef>
                <a:spcPts val="0"/>
              </a:spcBef>
              <a:spcAft>
                <a:spcPts val="0"/>
              </a:spcAft>
              <a:defRPr sz="1800" b="0" i="0" u="none" strike="noStrike" cap="none">
                <a:solidFill>
                  <a:schemeClr val="dk1"/>
                </a:solidFill>
                <a:latin typeface="Arial"/>
                <a:ea typeface="Arial"/>
                <a:cs typeface="Arial"/>
                <a:sym typeface="Arial"/>
              </a:defRPr>
            </a:lvl5pPr>
            <a:lvl6pPr marL="2333092" marR="0" lvl="5" indent="0" algn="l" rtl="0">
              <a:spcBef>
                <a:spcPts val="0"/>
              </a:spcBef>
              <a:defRPr sz="1800" b="0" i="0" u="none" strike="noStrike" cap="none">
                <a:solidFill>
                  <a:schemeClr val="dk1"/>
                </a:solidFill>
                <a:latin typeface="Arial"/>
                <a:ea typeface="Arial"/>
                <a:cs typeface="Arial"/>
                <a:sym typeface="Arial"/>
              </a:defRPr>
            </a:lvl6pPr>
            <a:lvl7pPr marL="2799710" marR="0" lvl="6" indent="0" algn="l" rtl="0">
              <a:spcBef>
                <a:spcPts val="0"/>
              </a:spcBef>
              <a:defRPr sz="1800" b="0" i="0" u="none" strike="noStrike" cap="none">
                <a:solidFill>
                  <a:schemeClr val="dk1"/>
                </a:solidFill>
                <a:latin typeface="Arial"/>
                <a:ea typeface="Arial"/>
                <a:cs typeface="Arial"/>
                <a:sym typeface="Arial"/>
              </a:defRPr>
            </a:lvl7pPr>
            <a:lvl8pPr marL="3266328" marR="0" lvl="7" indent="0" algn="l" rtl="0">
              <a:spcBef>
                <a:spcPts val="0"/>
              </a:spcBef>
              <a:defRPr sz="1800" b="0" i="0" u="none" strike="noStrike" cap="none">
                <a:solidFill>
                  <a:schemeClr val="dk1"/>
                </a:solidFill>
                <a:latin typeface="Arial"/>
                <a:ea typeface="Arial"/>
                <a:cs typeface="Arial"/>
                <a:sym typeface="Arial"/>
              </a:defRPr>
            </a:lvl8pPr>
            <a:lvl9pPr marL="3732947"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79661" y="8740211"/>
            <a:ext cx="3111623" cy="473536"/>
          </a:xfrm>
          <a:prstGeom prst="rect">
            <a:avLst/>
          </a:prstGeom>
          <a:noFill/>
          <a:ln>
            <a:noFill/>
          </a:ln>
        </p:spPr>
        <p:txBody>
          <a:bodyPr lIns="93308" tIns="93308" rIns="93308" bIns="93308" anchor="b" anchorCtr="0"/>
          <a:lstStyle>
            <a:lvl1pPr marL="0" marR="0" lvl="0" indent="0" algn="l" rtl="0">
              <a:spcBef>
                <a:spcPts val="0"/>
              </a:spcBef>
              <a:spcAft>
                <a:spcPts val="0"/>
              </a:spcAft>
              <a:defRPr sz="1200" b="0" i="0" u="none" strike="noStrike" cap="none">
                <a:solidFill>
                  <a:schemeClr val="dk1"/>
                </a:solidFill>
                <a:latin typeface="Arial"/>
                <a:ea typeface="Arial"/>
                <a:cs typeface="Arial"/>
                <a:sym typeface="Arial"/>
              </a:defRPr>
            </a:lvl1pPr>
            <a:lvl2pPr marL="466618" marR="0" lvl="1" indent="0" algn="l" rtl="0">
              <a:spcBef>
                <a:spcPts val="0"/>
              </a:spcBef>
              <a:spcAft>
                <a:spcPts val="0"/>
              </a:spcAft>
              <a:defRPr sz="1800" b="0" i="0" u="none" strike="noStrike" cap="none">
                <a:solidFill>
                  <a:schemeClr val="dk1"/>
                </a:solidFill>
                <a:latin typeface="Arial"/>
                <a:ea typeface="Arial"/>
                <a:cs typeface="Arial"/>
                <a:sym typeface="Arial"/>
              </a:defRPr>
            </a:lvl2pPr>
            <a:lvl3pPr marL="933237" marR="0" lvl="2" indent="0" algn="l" rtl="0">
              <a:spcBef>
                <a:spcPts val="0"/>
              </a:spcBef>
              <a:spcAft>
                <a:spcPts val="0"/>
              </a:spcAft>
              <a:defRPr sz="1800" b="0" i="0" u="none" strike="noStrike" cap="none">
                <a:solidFill>
                  <a:schemeClr val="dk1"/>
                </a:solidFill>
                <a:latin typeface="Arial"/>
                <a:ea typeface="Arial"/>
                <a:cs typeface="Arial"/>
                <a:sym typeface="Arial"/>
              </a:defRPr>
            </a:lvl3pPr>
            <a:lvl4pPr marL="1399855" marR="0" lvl="3" indent="0" algn="l" rtl="0">
              <a:spcBef>
                <a:spcPts val="0"/>
              </a:spcBef>
              <a:spcAft>
                <a:spcPts val="0"/>
              </a:spcAft>
              <a:defRPr sz="1800" b="0" i="0" u="none" strike="noStrike" cap="none">
                <a:solidFill>
                  <a:schemeClr val="dk1"/>
                </a:solidFill>
                <a:latin typeface="Arial"/>
                <a:ea typeface="Arial"/>
                <a:cs typeface="Arial"/>
                <a:sym typeface="Arial"/>
              </a:defRPr>
            </a:lvl4pPr>
            <a:lvl5pPr marL="1866473" marR="0" lvl="4" indent="0" algn="l" rtl="0">
              <a:spcBef>
                <a:spcPts val="0"/>
              </a:spcBef>
              <a:spcAft>
                <a:spcPts val="0"/>
              </a:spcAft>
              <a:defRPr sz="1800" b="0" i="0" u="none" strike="noStrike" cap="none">
                <a:solidFill>
                  <a:schemeClr val="dk1"/>
                </a:solidFill>
                <a:latin typeface="Arial"/>
                <a:ea typeface="Arial"/>
                <a:cs typeface="Arial"/>
                <a:sym typeface="Arial"/>
              </a:defRPr>
            </a:lvl5pPr>
            <a:lvl6pPr marL="2333092" marR="0" lvl="5" indent="0" algn="l" rtl="0">
              <a:spcBef>
                <a:spcPts val="0"/>
              </a:spcBef>
              <a:defRPr sz="1800" b="0" i="0" u="none" strike="noStrike" cap="none">
                <a:solidFill>
                  <a:schemeClr val="dk1"/>
                </a:solidFill>
                <a:latin typeface="Arial"/>
                <a:ea typeface="Arial"/>
                <a:cs typeface="Arial"/>
                <a:sym typeface="Arial"/>
              </a:defRPr>
            </a:lvl6pPr>
            <a:lvl7pPr marL="2799710" marR="0" lvl="6" indent="0" algn="l" rtl="0">
              <a:spcBef>
                <a:spcPts val="0"/>
              </a:spcBef>
              <a:defRPr sz="1800" b="0" i="0" u="none" strike="noStrike" cap="none">
                <a:solidFill>
                  <a:schemeClr val="dk1"/>
                </a:solidFill>
                <a:latin typeface="Arial"/>
                <a:ea typeface="Arial"/>
                <a:cs typeface="Arial"/>
                <a:sym typeface="Arial"/>
              </a:defRPr>
            </a:lvl7pPr>
            <a:lvl8pPr marL="3266328" marR="0" lvl="7" indent="0" algn="l" rtl="0">
              <a:spcBef>
                <a:spcPts val="0"/>
              </a:spcBef>
              <a:defRPr sz="1800" b="0" i="0" u="none" strike="noStrike" cap="none">
                <a:solidFill>
                  <a:schemeClr val="dk1"/>
                </a:solidFill>
                <a:latin typeface="Arial"/>
                <a:ea typeface="Arial"/>
                <a:cs typeface="Arial"/>
                <a:sym typeface="Arial"/>
              </a:defRPr>
            </a:lvl8pPr>
            <a:lvl9pPr marL="3732947"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901723" y="8835563"/>
            <a:ext cx="3111623" cy="473536"/>
          </a:xfrm>
          <a:prstGeom prst="rect">
            <a:avLst/>
          </a:prstGeom>
          <a:noFill/>
          <a:ln>
            <a:noFill/>
          </a:ln>
        </p:spPr>
        <p:txBody>
          <a:bodyPr lIns="95094" tIns="47534" rIns="95094" bIns="47534" anchor="b" anchorCtr="0">
            <a:noAutofit/>
          </a:bodyPr>
          <a:lstStyle/>
          <a:p>
            <a:pPr algn="r">
              <a:buSzPct val="25000"/>
            </a:pPr>
            <a:fld id="{00000000-1234-1234-1234-123412341234}" type="slidenum">
              <a:rPr lang="en-US" sz="1200" smtClean="0">
                <a:solidFill>
                  <a:schemeClr val="dk1"/>
                </a:solidFill>
              </a:rPr>
              <a:pPr algn="r">
                <a:buSzPct val="25000"/>
              </a:pPr>
              <a:t>‹#›</a:t>
            </a:fld>
            <a:endParaRPr lang="en-US" sz="1200">
              <a:solidFill>
                <a:schemeClr val="dk1"/>
              </a:solidFill>
            </a:endParaRPr>
          </a:p>
        </p:txBody>
      </p:sp>
    </p:spTree>
    <p:extLst>
      <p:ext uri="{BB962C8B-B14F-4D97-AF65-F5344CB8AC3E}">
        <p14:creationId xmlns:p14="http://schemas.microsoft.com/office/powerpoint/2010/main" val="11446312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pPr>
              <a:spcBef>
                <a:spcPts val="0"/>
              </a:spcBef>
            </a:pPr>
            <a:endParaRPr/>
          </a:p>
        </p:txBody>
      </p:sp>
      <p:sp>
        <p:nvSpPr>
          <p:cNvPr id="45" name="Shape 4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42" name="Shape 142"/>
          <p:cNvSpPr txBox="1">
            <a:spLocks noGrp="1"/>
          </p:cNvSpPr>
          <p:nvPr>
            <p:ph type="body" idx="1"/>
          </p:nvPr>
        </p:nvSpPr>
        <p:spPr>
          <a:xfrm>
            <a:off x="702311" y="4421823"/>
            <a:ext cx="5618479" cy="4189095"/>
          </a:xfrm>
          <a:prstGeom prst="rect">
            <a:avLst/>
          </a:prstGeom>
          <a:noFill/>
          <a:ln>
            <a:noFill/>
          </a:ln>
        </p:spPr>
        <p:txBody>
          <a:bodyPr lIns="93308" tIns="46641" rIns="93308" bIns="46641" anchor="t" anchorCtr="0">
            <a:noAutofit/>
          </a:bodyPr>
          <a:lstStyle/>
          <a:p>
            <a:pPr>
              <a:spcBef>
                <a:spcPts val="0"/>
              </a:spcBef>
              <a:buClr>
                <a:schemeClr val="dk1"/>
              </a:buClr>
              <a:buSzPct val="25000"/>
            </a:pPr>
            <a:endParaRPr/>
          </a:p>
        </p:txBody>
      </p:sp>
      <p:sp>
        <p:nvSpPr>
          <p:cNvPr id="143" name="Shape 143"/>
          <p:cNvSpPr txBox="1">
            <a:spLocks noGrp="1"/>
          </p:cNvSpPr>
          <p:nvPr>
            <p:ph type="hdr" idx="3"/>
          </p:nvPr>
        </p:nvSpPr>
        <p:spPr>
          <a:xfrm>
            <a:off x="68281" y="79193"/>
            <a:ext cx="3111623" cy="473535"/>
          </a:xfrm>
          <a:prstGeom prst="rect">
            <a:avLst/>
          </a:prstGeom>
          <a:noFill/>
          <a:ln>
            <a:noFill/>
          </a:ln>
        </p:spPr>
        <p:txBody>
          <a:bodyPr lIns="95094" tIns="47534" rIns="95094" bIns="47534" anchor="t" anchorCtr="0">
            <a:noAutofit/>
          </a:bodyPr>
          <a:lstStyle/>
          <a:p>
            <a:pPr>
              <a:buSzPct val="25000"/>
            </a:pPr>
            <a:r>
              <a:rPr lang="en-US"/>
              <a:t>Presentation Name</a:t>
            </a:r>
          </a:p>
        </p:txBody>
      </p:sp>
      <p:sp>
        <p:nvSpPr>
          <p:cNvPr id="144" name="Shape 144"/>
          <p:cNvSpPr txBox="1">
            <a:spLocks noGrp="1"/>
          </p:cNvSpPr>
          <p:nvPr>
            <p:ph type="dt" idx="10"/>
          </p:nvPr>
        </p:nvSpPr>
        <p:spPr>
          <a:xfrm>
            <a:off x="3849700" y="79192"/>
            <a:ext cx="3111623" cy="662626"/>
          </a:xfrm>
          <a:prstGeom prst="rect">
            <a:avLst/>
          </a:prstGeom>
          <a:noFill/>
          <a:ln>
            <a:noFill/>
          </a:ln>
        </p:spPr>
        <p:txBody>
          <a:bodyPr lIns="95094" tIns="47534" rIns="95094" bIns="47534" anchor="t" anchorCtr="0">
            <a:noAutofit/>
          </a:bodyPr>
          <a:lstStyle/>
          <a:p>
            <a:pPr>
              <a:buSzPct val="25000"/>
            </a:pPr>
            <a:r>
              <a:rPr lang="en-US"/>
              <a:t>Engineering Design and Development</a:t>
            </a:r>
          </a:p>
          <a:p>
            <a:pPr>
              <a:buSzPct val="25000"/>
            </a:pPr>
            <a:r>
              <a:rPr lang="en-US"/>
              <a:t>Lesson #.# Lesson Name</a:t>
            </a:r>
          </a:p>
        </p:txBody>
      </p:sp>
      <p:sp>
        <p:nvSpPr>
          <p:cNvPr id="145" name="Shape 145"/>
          <p:cNvSpPr txBox="1">
            <a:spLocks noGrp="1"/>
          </p:cNvSpPr>
          <p:nvPr>
            <p:ph type="sldNum" idx="12"/>
          </p:nvPr>
        </p:nvSpPr>
        <p:spPr>
          <a:xfrm>
            <a:off x="3901723" y="8835563"/>
            <a:ext cx="3111623" cy="473536"/>
          </a:xfrm>
          <a:prstGeom prst="rect">
            <a:avLst/>
          </a:prstGeom>
          <a:noFill/>
          <a:ln>
            <a:noFill/>
          </a:ln>
        </p:spPr>
        <p:txBody>
          <a:bodyPr lIns="95094" tIns="47534" rIns="95094" bIns="47534" anchor="b" anchorCtr="0">
            <a:noAutofit/>
          </a:bodyPr>
          <a:lstStyle/>
          <a:p>
            <a:pPr algn="r">
              <a:buSzPct val="25000"/>
            </a:pPr>
            <a:fld id="{00000000-1234-1234-1234-123412341234}" type="slidenum">
              <a:rPr lang="en-US" sz="1200">
                <a:solidFill>
                  <a:schemeClr val="dk1"/>
                </a:solidFill>
              </a:rPr>
              <a:pPr algn="r">
                <a:buSzPct val="25000"/>
              </a:pPr>
              <a:t>10</a:t>
            </a:fld>
            <a:endParaRPr lang="en-US" sz="12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56" name="Shape 156"/>
          <p:cNvSpPr txBox="1">
            <a:spLocks noGrp="1"/>
          </p:cNvSpPr>
          <p:nvPr>
            <p:ph type="body" idx="1"/>
          </p:nvPr>
        </p:nvSpPr>
        <p:spPr>
          <a:xfrm>
            <a:off x="702311" y="4421823"/>
            <a:ext cx="5618479" cy="4189095"/>
          </a:xfrm>
          <a:prstGeom prst="rect">
            <a:avLst/>
          </a:prstGeom>
          <a:noFill/>
          <a:ln>
            <a:noFill/>
          </a:ln>
        </p:spPr>
        <p:txBody>
          <a:bodyPr lIns="93308" tIns="46641" rIns="93308" bIns="46641" anchor="t" anchorCtr="0">
            <a:noAutofit/>
          </a:bodyPr>
          <a:lstStyle/>
          <a:p>
            <a:pPr>
              <a:spcBef>
                <a:spcPts val="0"/>
              </a:spcBef>
              <a:buClr>
                <a:schemeClr val="dk1"/>
              </a:buClr>
              <a:buSzPct val="100000"/>
              <a:buFont typeface="Arial"/>
              <a:buChar char="•"/>
            </a:pPr>
            <a:r>
              <a:rPr lang="en-US"/>
              <a:t>Place any corrections next to the mistake or reference the page where the correction can be found.</a:t>
            </a:r>
          </a:p>
        </p:txBody>
      </p:sp>
      <p:sp>
        <p:nvSpPr>
          <p:cNvPr id="157" name="Shape 157"/>
          <p:cNvSpPr txBox="1">
            <a:spLocks noGrp="1"/>
          </p:cNvSpPr>
          <p:nvPr>
            <p:ph type="hdr" idx="3"/>
          </p:nvPr>
        </p:nvSpPr>
        <p:spPr>
          <a:xfrm>
            <a:off x="68281" y="79193"/>
            <a:ext cx="3111623" cy="473535"/>
          </a:xfrm>
          <a:prstGeom prst="rect">
            <a:avLst/>
          </a:prstGeom>
          <a:noFill/>
          <a:ln>
            <a:noFill/>
          </a:ln>
        </p:spPr>
        <p:txBody>
          <a:bodyPr lIns="95094" tIns="47534" rIns="95094" bIns="47534" anchor="t" anchorCtr="0">
            <a:noAutofit/>
          </a:bodyPr>
          <a:lstStyle/>
          <a:p>
            <a:pPr>
              <a:buSzPct val="25000"/>
            </a:pPr>
            <a:r>
              <a:rPr lang="en-US"/>
              <a:t>Presentation Name</a:t>
            </a:r>
          </a:p>
        </p:txBody>
      </p:sp>
      <p:sp>
        <p:nvSpPr>
          <p:cNvPr id="158" name="Shape 158"/>
          <p:cNvSpPr txBox="1">
            <a:spLocks noGrp="1"/>
          </p:cNvSpPr>
          <p:nvPr>
            <p:ph type="dt" idx="10"/>
          </p:nvPr>
        </p:nvSpPr>
        <p:spPr>
          <a:xfrm>
            <a:off x="3849700" y="79192"/>
            <a:ext cx="3111623" cy="662626"/>
          </a:xfrm>
          <a:prstGeom prst="rect">
            <a:avLst/>
          </a:prstGeom>
          <a:noFill/>
          <a:ln>
            <a:noFill/>
          </a:ln>
        </p:spPr>
        <p:txBody>
          <a:bodyPr lIns="95094" tIns="47534" rIns="95094" bIns="47534" anchor="t" anchorCtr="0">
            <a:noAutofit/>
          </a:bodyPr>
          <a:lstStyle/>
          <a:p>
            <a:pPr>
              <a:buSzPct val="25000"/>
            </a:pPr>
            <a:r>
              <a:rPr lang="en-US"/>
              <a:t>Engineering Design and Development</a:t>
            </a:r>
          </a:p>
          <a:p>
            <a:pPr>
              <a:buSzPct val="25000"/>
            </a:pPr>
            <a:r>
              <a:rPr lang="en-US"/>
              <a:t>Lesson #.# Lesson Name</a:t>
            </a:r>
          </a:p>
        </p:txBody>
      </p:sp>
      <p:sp>
        <p:nvSpPr>
          <p:cNvPr id="159" name="Shape 159"/>
          <p:cNvSpPr txBox="1">
            <a:spLocks noGrp="1"/>
          </p:cNvSpPr>
          <p:nvPr>
            <p:ph type="sldNum" idx="12"/>
          </p:nvPr>
        </p:nvSpPr>
        <p:spPr>
          <a:xfrm>
            <a:off x="3901723" y="8835563"/>
            <a:ext cx="3111623" cy="473536"/>
          </a:xfrm>
          <a:prstGeom prst="rect">
            <a:avLst/>
          </a:prstGeom>
          <a:noFill/>
          <a:ln>
            <a:noFill/>
          </a:ln>
        </p:spPr>
        <p:txBody>
          <a:bodyPr lIns="95094" tIns="47534" rIns="95094" bIns="47534" anchor="b" anchorCtr="0">
            <a:noAutofit/>
          </a:bodyPr>
          <a:lstStyle/>
          <a:p>
            <a:pPr algn="r">
              <a:buSzPct val="25000"/>
            </a:pPr>
            <a:fld id="{00000000-1234-1234-1234-123412341234}" type="slidenum">
              <a:rPr lang="en-US" sz="1200">
                <a:solidFill>
                  <a:schemeClr val="dk1"/>
                </a:solidFill>
              </a:rPr>
              <a:pPr algn="r">
                <a:buSzPct val="25000"/>
              </a:pPr>
              <a:t>11</a:t>
            </a:fld>
            <a:endParaRPr lang="en-US" sz="120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70" name="Shape 170"/>
          <p:cNvSpPr txBox="1">
            <a:spLocks noGrp="1"/>
          </p:cNvSpPr>
          <p:nvPr>
            <p:ph type="body" idx="1"/>
          </p:nvPr>
        </p:nvSpPr>
        <p:spPr>
          <a:xfrm>
            <a:off x="702311" y="4421823"/>
            <a:ext cx="5618479" cy="4189095"/>
          </a:xfrm>
          <a:prstGeom prst="rect">
            <a:avLst/>
          </a:prstGeom>
          <a:noFill/>
          <a:ln>
            <a:noFill/>
          </a:ln>
        </p:spPr>
        <p:txBody>
          <a:bodyPr lIns="93308" tIns="46641" rIns="93308" bIns="46641" anchor="t" anchorCtr="0">
            <a:noAutofit/>
          </a:bodyPr>
          <a:lstStyle/>
          <a:p>
            <a:pPr>
              <a:spcBef>
                <a:spcPts val="0"/>
              </a:spcBef>
              <a:buClr>
                <a:schemeClr val="dk1"/>
              </a:buClr>
              <a:buSzPct val="25000"/>
            </a:pPr>
            <a:r>
              <a:rPr lang="en-US"/>
              <a:t>Clearly indicate the date of each entry.</a:t>
            </a:r>
          </a:p>
        </p:txBody>
      </p:sp>
      <p:sp>
        <p:nvSpPr>
          <p:cNvPr id="171" name="Shape 171"/>
          <p:cNvSpPr txBox="1">
            <a:spLocks noGrp="1"/>
          </p:cNvSpPr>
          <p:nvPr>
            <p:ph type="hdr" idx="3"/>
          </p:nvPr>
        </p:nvSpPr>
        <p:spPr>
          <a:xfrm>
            <a:off x="68281" y="79193"/>
            <a:ext cx="3111623" cy="473535"/>
          </a:xfrm>
          <a:prstGeom prst="rect">
            <a:avLst/>
          </a:prstGeom>
          <a:noFill/>
          <a:ln>
            <a:noFill/>
          </a:ln>
        </p:spPr>
        <p:txBody>
          <a:bodyPr lIns="95094" tIns="47534" rIns="95094" bIns="47534" anchor="t" anchorCtr="0">
            <a:noAutofit/>
          </a:bodyPr>
          <a:lstStyle/>
          <a:p>
            <a:pPr>
              <a:buSzPct val="25000"/>
            </a:pPr>
            <a:r>
              <a:rPr lang="en-US"/>
              <a:t>Presentation Name</a:t>
            </a:r>
          </a:p>
        </p:txBody>
      </p:sp>
      <p:sp>
        <p:nvSpPr>
          <p:cNvPr id="172" name="Shape 172"/>
          <p:cNvSpPr txBox="1">
            <a:spLocks noGrp="1"/>
          </p:cNvSpPr>
          <p:nvPr>
            <p:ph type="dt" idx="10"/>
          </p:nvPr>
        </p:nvSpPr>
        <p:spPr>
          <a:xfrm>
            <a:off x="3849700" y="79192"/>
            <a:ext cx="3111623" cy="662626"/>
          </a:xfrm>
          <a:prstGeom prst="rect">
            <a:avLst/>
          </a:prstGeom>
          <a:noFill/>
          <a:ln>
            <a:noFill/>
          </a:ln>
        </p:spPr>
        <p:txBody>
          <a:bodyPr lIns="95094" tIns="47534" rIns="95094" bIns="47534" anchor="t" anchorCtr="0">
            <a:noAutofit/>
          </a:bodyPr>
          <a:lstStyle/>
          <a:p>
            <a:pPr>
              <a:buSzPct val="25000"/>
            </a:pPr>
            <a:r>
              <a:rPr lang="en-US"/>
              <a:t>Engineering Design and Development</a:t>
            </a:r>
          </a:p>
          <a:p>
            <a:pPr>
              <a:buSzPct val="25000"/>
            </a:pPr>
            <a:r>
              <a:rPr lang="en-US"/>
              <a:t>Lesson #.# Lesson Name</a:t>
            </a:r>
          </a:p>
        </p:txBody>
      </p:sp>
      <p:sp>
        <p:nvSpPr>
          <p:cNvPr id="173" name="Shape 173"/>
          <p:cNvSpPr txBox="1">
            <a:spLocks noGrp="1"/>
          </p:cNvSpPr>
          <p:nvPr>
            <p:ph type="sldNum" idx="12"/>
          </p:nvPr>
        </p:nvSpPr>
        <p:spPr>
          <a:xfrm>
            <a:off x="3901723" y="8835563"/>
            <a:ext cx="3111623" cy="473536"/>
          </a:xfrm>
          <a:prstGeom prst="rect">
            <a:avLst/>
          </a:prstGeom>
          <a:noFill/>
          <a:ln>
            <a:noFill/>
          </a:ln>
        </p:spPr>
        <p:txBody>
          <a:bodyPr lIns="95094" tIns="47534" rIns="95094" bIns="47534" anchor="b" anchorCtr="0">
            <a:noAutofit/>
          </a:bodyPr>
          <a:lstStyle/>
          <a:p>
            <a:pPr algn="r">
              <a:buSzPct val="25000"/>
            </a:pPr>
            <a:fld id="{00000000-1234-1234-1234-123412341234}" type="slidenum">
              <a:rPr lang="en-US" sz="1200">
                <a:solidFill>
                  <a:schemeClr val="dk1"/>
                </a:solidFill>
              </a:rPr>
              <a:pPr algn="r">
                <a:buSzPct val="25000"/>
              </a:pPr>
              <a:t>12</a:t>
            </a:fld>
            <a:endParaRPr lang="en-US" sz="120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87" name="Shape 187"/>
          <p:cNvSpPr txBox="1">
            <a:spLocks noGrp="1"/>
          </p:cNvSpPr>
          <p:nvPr>
            <p:ph type="body" idx="1"/>
          </p:nvPr>
        </p:nvSpPr>
        <p:spPr>
          <a:xfrm>
            <a:off x="702311" y="4421823"/>
            <a:ext cx="5618479" cy="4189095"/>
          </a:xfrm>
          <a:prstGeom prst="rect">
            <a:avLst/>
          </a:prstGeom>
          <a:noFill/>
          <a:ln>
            <a:noFill/>
          </a:ln>
        </p:spPr>
        <p:txBody>
          <a:bodyPr lIns="93308" tIns="46641" rIns="93308" bIns="46641" anchor="t" anchorCtr="0">
            <a:noAutofit/>
          </a:bodyPr>
          <a:lstStyle/>
          <a:p>
            <a:pPr>
              <a:spcBef>
                <a:spcPts val="0"/>
              </a:spcBef>
              <a:buClr>
                <a:schemeClr val="dk1"/>
              </a:buClr>
              <a:buSzPct val="100000"/>
              <a:buFont typeface="Arial"/>
              <a:buChar char="•"/>
            </a:pPr>
            <a:r>
              <a:rPr lang="en-US"/>
              <a:t>Glue is preferred over tape when you insert anything into the notebook because it is more permanent and less susceptible to alteration.</a:t>
            </a:r>
          </a:p>
          <a:p>
            <a:pPr>
              <a:spcBef>
                <a:spcPts val="367"/>
              </a:spcBef>
              <a:buClr>
                <a:schemeClr val="dk1"/>
              </a:buClr>
              <a:buSzPct val="100000"/>
              <a:buFont typeface="Arial"/>
              <a:buChar char="•"/>
            </a:pPr>
            <a:r>
              <a:rPr lang="en-US"/>
              <a:t>There should be no loose papers in the engineering notebook.</a:t>
            </a:r>
          </a:p>
        </p:txBody>
      </p:sp>
      <p:sp>
        <p:nvSpPr>
          <p:cNvPr id="188" name="Shape 188"/>
          <p:cNvSpPr txBox="1">
            <a:spLocks noGrp="1"/>
          </p:cNvSpPr>
          <p:nvPr>
            <p:ph type="hdr" idx="3"/>
          </p:nvPr>
        </p:nvSpPr>
        <p:spPr>
          <a:xfrm>
            <a:off x="68281" y="79193"/>
            <a:ext cx="3111623" cy="473535"/>
          </a:xfrm>
          <a:prstGeom prst="rect">
            <a:avLst/>
          </a:prstGeom>
          <a:noFill/>
          <a:ln>
            <a:noFill/>
          </a:ln>
        </p:spPr>
        <p:txBody>
          <a:bodyPr lIns="95094" tIns="47534" rIns="95094" bIns="47534" anchor="t" anchorCtr="0">
            <a:noAutofit/>
          </a:bodyPr>
          <a:lstStyle/>
          <a:p>
            <a:pPr>
              <a:buSzPct val="25000"/>
            </a:pPr>
            <a:r>
              <a:rPr lang="en-US"/>
              <a:t>Presentation Name</a:t>
            </a:r>
          </a:p>
        </p:txBody>
      </p:sp>
      <p:sp>
        <p:nvSpPr>
          <p:cNvPr id="189" name="Shape 189"/>
          <p:cNvSpPr txBox="1">
            <a:spLocks noGrp="1"/>
          </p:cNvSpPr>
          <p:nvPr>
            <p:ph type="dt" idx="10"/>
          </p:nvPr>
        </p:nvSpPr>
        <p:spPr>
          <a:xfrm>
            <a:off x="3849700" y="79192"/>
            <a:ext cx="3111623" cy="662626"/>
          </a:xfrm>
          <a:prstGeom prst="rect">
            <a:avLst/>
          </a:prstGeom>
          <a:noFill/>
          <a:ln>
            <a:noFill/>
          </a:ln>
        </p:spPr>
        <p:txBody>
          <a:bodyPr lIns="95094" tIns="47534" rIns="95094" bIns="47534" anchor="t" anchorCtr="0">
            <a:noAutofit/>
          </a:bodyPr>
          <a:lstStyle/>
          <a:p>
            <a:pPr>
              <a:buSzPct val="25000"/>
            </a:pPr>
            <a:r>
              <a:rPr lang="en-US"/>
              <a:t>Engineering Design and Development</a:t>
            </a:r>
          </a:p>
          <a:p>
            <a:pPr>
              <a:buSzPct val="25000"/>
            </a:pPr>
            <a:r>
              <a:rPr lang="en-US"/>
              <a:t>Lesson #.# Lesson Name</a:t>
            </a:r>
          </a:p>
        </p:txBody>
      </p:sp>
      <p:sp>
        <p:nvSpPr>
          <p:cNvPr id="190" name="Shape 190"/>
          <p:cNvSpPr txBox="1">
            <a:spLocks noGrp="1"/>
          </p:cNvSpPr>
          <p:nvPr>
            <p:ph type="sldNum" idx="12"/>
          </p:nvPr>
        </p:nvSpPr>
        <p:spPr>
          <a:xfrm>
            <a:off x="3901723" y="8835563"/>
            <a:ext cx="3111623" cy="473536"/>
          </a:xfrm>
          <a:prstGeom prst="rect">
            <a:avLst/>
          </a:prstGeom>
          <a:noFill/>
          <a:ln>
            <a:noFill/>
          </a:ln>
        </p:spPr>
        <p:txBody>
          <a:bodyPr lIns="95094" tIns="47534" rIns="95094" bIns="47534" anchor="b" anchorCtr="0">
            <a:noAutofit/>
          </a:bodyPr>
          <a:lstStyle/>
          <a:p>
            <a:pPr algn="r">
              <a:buSzPct val="25000"/>
            </a:pPr>
            <a:fld id="{00000000-1234-1234-1234-123412341234}" type="slidenum">
              <a:rPr lang="en-US" sz="1200">
                <a:solidFill>
                  <a:schemeClr val="dk1"/>
                </a:solidFill>
              </a:rPr>
              <a:pPr algn="r">
                <a:buSzPct val="25000"/>
              </a:pPr>
              <a:t>13</a:t>
            </a:fld>
            <a:endParaRPr lang="en-US" sz="12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05" name="Shape 205"/>
          <p:cNvSpPr txBox="1">
            <a:spLocks noGrp="1"/>
          </p:cNvSpPr>
          <p:nvPr>
            <p:ph type="body" idx="1"/>
          </p:nvPr>
        </p:nvSpPr>
        <p:spPr>
          <a:xfrm>
            <a:off x="702311" y="4421823"/>
            <a:ext cx="5618479" cy="4189095"/>
          </a:xfrm>
          <a:prstGeom prst="rect">
            <a:avLst/>
          </a:prstGeom>
          <a:noFill/>
          <a:ln>
            <a:noFill/>
          </a:ln>
        </p:spPr>
        <p:txBody>
          <a:bodyPr lIns="93308" tIns="46641" rIns="93308" bIns="46641" anchor="t" anchorCtr="0">
            <a:noAutofit/>
          </a:bodyPr>
          <a:lstStyle/>
          <a:p>
            <a:pPr>
              <a:spcBef>
                <a:spcPts val="0"/>
              </a:spcBef>
              <a:buClr>
                <a:schemeClr val="dk1"/>
              </a:buClr>
              <a:buSzPct val="25000"/>
            </a:pPr>
            <a:r>
              <a:rPr lang="en-US"/>
              <a:t>A colleague or mentor should corroborate the events and facts on each page and sign off as a witness in the appropriate location.</a:t>
            </a:r>
          </a:p>
        </p:txBody>
      </p:sp>
      <p:sp>
        <p:nvSpPr>
          <p:cNvPr id="206" name="Shape 206"/>
          <p:cNvSpPr txBox="1">
            <a:spLocks noGrp="1"/>
          </p:cNvSpPr>
          <p:nvPr>
            <p:ph type="hdr" idx="3"/>
          </p:nvPr>
        </p:nvSpPr>
        <p:spPr>
          <a:xfrm>
            <a:off x="68281" y="79193"/>
            <a:ext cx="3111623" cy="473535"/>
          </a:xfrm>
          <a:prstGeom prst="rect">
            <a:avLst/>
          </a:prstGeom>
          <a:noFill/>
          <a:ln>
            <a:noFill/>
          </a:ln>
        </p:spPr>
        <p:txBody>
          <a:bodyPr lIns="95094" tIns="47534" rIns="95094" bIns="47534" anchor="t" anchorCtr="0">
            <a:noAutofit/>
          </a:bodyPr>
          <a:lstStyle/>
          <a:p>
            <a:pPr>
              <a:buSzPct val="25000"/>
            </a:pPr>
            <a:r>
              <a:rPr lang="en-US"/>
              <a:t>Presentation Name</a:t>
            </a:r>
          </a:p>
        </p:txBody>
      </p:sp>
      <p:sp>
        <p:nvSpPr>
          <p:cNvPr id="207" name="Shape 207"/>
          <p:cNvSpPr txBox="1">
            <a:spLocks noGrp="1"/>
          </p:cNvSpPr>
          <p:nvPr>
            <p:ph type="dt" idx="10"/>
          </p:nvPr>
        </p:nvSpPr>
        <p:spPr>
          <a:xfrm>
            <a:off x="3849700" y="79192"/>
            <a:ext cx="3111623" cy="662626"/>
          </a:xfrm>
          <a:prstGeom prst="rect">
            <a:avLst/>
          </a:prstGeom>
          <a:noFill/>
          <a:ln>
            <a:noFill/>
          </a:ln>
        </p:spPr>
        <p:txBody>
          <a:bodyPr lIns="95094" tIns="47534" rIns="95094" bIns="47534" anchor="t" anchorCtr="0">
            <a:noAutofit/>
          </a:bodyPr>
          <a:lstStyle/>
          <a:p>
            <a:pPr>
              <a:buSzPct val="25000"/>
            </a:pPr>
            <a:r>
              <a:rPr lang="en-US"/>
              <a:t>Engineering Design and Development</a:t>
            </a:r>
          </a:p>
          <a:p>
            <a:pPr>
              <a:buSzPct val="25000"/>
            </a:pPr>
            <a:r>
              <a:rPr lang="en-US"/>
              <a:t>Lesson #.# Lesson Name</a:t>
            </a:r>
          </a:p>
        </p:txBody>
      </p:sp>
      <p:sp>
        <p:nvSpPr>
          <p:cNvPr id="208" name="Shape 208"/>
          <p:cNvSpPr txBox="1">
            <a:spLocks noGrp="1"/>
          </p:cNvSpPr>
          <p:nvPr>
            <p:ph type="sldNum" idx="12"/>
          </p:nvPr>
        </p:nvSpPr>
        <p:spPr>
          <a:xfrm>
            <a:off x="3901723" y="8835563"/>
            <a:ext cx="3111623" cy="473536"/>
          </a:xfrm>
          <a:prstGeom prst="rect">
            <a:avLst/>
          </a:prstGeom>
          <a:noFill/>
          <a:ln>
            <a:noFill/>
          </a:ln>
        </p:spPr>
        <p:txBody>
          <a:bodyPr lIns="95094" tIns="47534" rIns="95094" bIns="47534" anchor="b" anchorCtr="0">
            <a:noAutofit/>
          </a:bodyPr>
          <a:lstStyle/>
          <a:p>
            <a:pPr algn="r">
              <a:buSzPct val="25000"/>
            </a:pPr>
            <a:fld id="{00000000-1234-1234-1234-123412341234}" type="slidenum">
              <a:rPr lang="en-US" sz="1200">
                <a:solidFill>
                  <a:schemeClr val="dk1"/>
                </a:solidFill>
              </a:rPr>
              <a:pPr algn="r">
                <a:buSzPct val="25000"/>
              </a:pPr>
              <a:t>14</a:t>
            </a:fld>
            <a:endParaRPr lang="en-US" sz="12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15" name="Shape 215"/>
          <p:cNvSpPr txBox="1">
            <a:spLocks noGrp="1"/>
          </p:cNvSpPr>
          <p:nvPr>
            <p:ph type="body" idx="1"/>
          </p:nvPr>
        </p:nvSpPr>
        <p:spPr>
          <a:xfrm>
            <a:off x="702311" y="4421823"/>
            <a:ext cx="5618479" cy="4189095"/>
          </a:xfrm>
          <a:prstGeom prst="rect">
            <a:avLst/>
          </a:prstGeom>
          <a:noFill/>
          <a:ln>
            <a:noFill/>
          </a:ln>
        </p:spPr>
        <p:txBody>
          <a:bodyPr lIns="93308" tIns="46641" rIns="93308" bIns="46641" anchor="t" anchorCtr="0">
            <a:noAutofit/>
          </a:bodyPr>
          <a:lstStyle/>
          <a:p>
            <a:pPr>
              <a:spcBef>
                <a:spcPts val="0"/>
              </a:spcBef>
              <a:buSzPct val="25000"/>
            </a:pPr>
            <a:r>
              <a:rPr lang="en-US"/>
              <a:t>Label the sketch</a:t>
            </a:r>
          </a:p>
          <a:p>
            <a:pPr marL="0" lvl="2">
              <a:spcBef>
                <a:spcPts val="367"/>
              </a:spcBef>
              <a:buClr>
                <a:schemeClr val="dk1"/>
              </a:buClr>
              <a:buSzPct val="100000"/>
              <a:buFont typeface="Arial"/>
              <a:buChar char="•"/>
            </a:pPr>
            <a:r>
              <a:rPr lang="en-US"/>
              <a:t>Name, function, material, etc.</a:t>
            </a:r>
          </a:p>
          <a:p>
            <a:pPr marL="0" lvl="2">
              <a:spcBef>
                <a:spcPts val="367"/>
              </a:spcBef>
              <a:buClr>
                <a:schemeClr val="dk1"/>
              </a:buClr>
              <a:buSzPct val="100000"/>
              <a:buFont typeface="Arial"/>
              <a:buChar char="•"/>
            </a:pPr>
            <a:r>
              <a:rPr lang="en-US"/>
              <a:t>Include important dimensions.</a:t>
            </a:r>
          </a:p>
          <a:p>
            <a:pPr marL="0" lvl="2">
              <a:spcBef>
                <a:spcPts val="367"/>
              </a:spcBef>
              <a:buClr>
                <a:schemeClr val="dk1"/>
              </a:buClr>
              <a:buSzPct val="25000"/>
            </a:pPr>
            <a:endParaRPr/>
          </a:p>
          <a:p>
            <a:pPr marL="0" lvl="2">
              <a:spcBef>
                <a:spcPts val="367"/>
              </a:spcBef>
              <a:buClr>
                <a:schemeClr val="dk1"/>
              </a:buClr>
              <a:buSzPct val="25000"/>
            </a:pPr>
            <a:r>
              <a:rPr lang="en-US"/>
              <a:t>Describe each sketch in detail</a:t>
            </a:r>
          </a:p>
          <a:p>
            <a:pPr marL="0" lvl="2">
              <a:spcBef>
                <a:spcPts val="367"/>
              </a:spcBef>
              <a:buClr>
                <a:schemeClr val="dk1"/>
              </a:buClr>
              <a:buSzPct val="100000"/>
              <a:buFont typeface="Arial"/>
              <a:buChar char="•"/>
            </a:pPr>
            <a:r>
              <a:rPr lang="en-US"/>
              <a:t>Write down what you would say to someone who asks, ”What is this a sketch of?” What would you write next to the sketch to make sure that someone receiving it in a fax could understand all aspects of the sketch?</a:t>
            </a:r>
          </a:p>
          <a:p>
            <a:pPr marL="0" lvl="2">
              <a:spcBef>
                <a:spcPts val="367"/>
              </a:spcBef>
              <a:buClr>
                <a:schemeClr val="dk1"/>
              </a:buClr>
              <a:buSzPct val="100000"/>
            </a:pPr>
            <a:endParaRPr/>
          </a:p>
          <a:p>
            <a:pPr>
              <a:spcBef>
                <a:spcPts val="367"/>
              </a:spcBef>
              <a:buClr>
                <a:schemeClr val="dk1"/>
              </a:buClr>
              <a:buSzPct val="100000"/>
            </a:pPr>
            <a:endParaRPr/>
          </a:p>
        </p:txBody>
      </p:sp>
      <p:sp>
        <p:nvSpPr>
          <p:cNvPr id="216" name="Shape 216"/>
          <p:cNvSpPr txBox="1">
            <a:spLocks noGrp="1"/>
          </p:cNvSpPr>
          <p:nvPr>
            <p:ph type="hdr" idx="3"/>
          </p:nvPr>
        </p:nvSpPr>
        <p:spPr>
          <a:xfrm>
            <a:off x="68281" y="79193"/>
            <a:ext cx="3111623" cy="473535"/>
          </a:xfrm>
          <a:prstGeom prst="rect">
            <a:avLst/>
          </a:prstGeom>
          <a:noFill/>
          <a:ln>
            <a:noFill/>
          </a:ln>
        </p:spPr>
        <p:txBody>
          <a:bodyPr lIns="95094" tIns="47534" rIns="95094" bIns="47534" anchor="t" anchorCtr="0">
            <a:noAutofit/>
          </a:bodyPr>
          <a:lstStyle/>
          <a:p>
            <a:pPr>
              <a:buSzPct val="25000"/>
            </a:pPr>
            <a:r>
              <a:rPr lang="en-US"/>
              <a:t>Presentation Name</a:t>
            </a:r>
          </a:p>
        </p:txBody>
      </p:sp>
      <p:sp>
        <p:nvSpPr>
          <p:cNvPr id="217" name="Shape 217"/>
          <p:cNvSpPr txBox="1">
            <a:spLocks noGrp="1"/>
          </p:cNvSpPr>
          <p:nvPr>
            <p:ph type="dt" idx="10"/>
          </p:nvPr>
        </p:nvSpPr>
        <p:spPr>
          <a:xfrm>
            <a:off x="3849700" y="79192"/>
            <a:ext cx="3111623" cy="662626"/>
          </a:xfrm>
          <a:prstGeom prst="rect">
            <a:avLst/>
          </a:prstGeom>
          <a:noFill/>
          <a:ln>
            <a:noFill/>
          </a:ln>
        </p:spPr>
        <p:txBody>
          <a:bodyPr lIns="95094" tIns="47534" rIns="95094" bIns="47534" anchor="t" anchorCtr="0">
            <a:noAutofit/>
          </a:bodyPr>
          <a:lstStyle/>
          <a:p>
            <a:pPr>
              <a:buSzPct val="25000"/>
            </a:pPr>
            <a:r>
              <a:rPr lang="en-US"/>
              <a:t>Engineering Design and Development</a:t>
            </a:r>
          </a:p>
          <a:p>
            <a:pPr>
              <a:buSzPct val="25000"/>
            </a:pPr>
            <a:r>
              <a:rPr lang="en-US"/>
              <a:t>Lesson #.# Lesson Name</a:t>
            </a:r>
          </a:p>
        </p:txBody>
      </p:sp>
      <p:sp>
        <p:nvSpPr>
          <p:cNvPr id="218" name="Shape 218"/>
          <p:cNvSpPr txBox="1">
            <a:spLocks noGrp="1"/>
          </p:cNvSpPr>
          <p:nvPr>
            <p:ph type="sldNum" idx="12"/>
          </p:nvPr>
        </p:nvSpPr>
        <p:spPr>
          <a:xfrm>
            <a:off x="3901723" y="8835563"/>
            <a:ext cx="3111623" cy="473536"/>
          </a:xfrm>
          <a:prstGeom prst="rect">
            <a:avLst/>
          </a:prstGeom>
          <a:noFill/>
          <a:ln>
            <a:noFill/>
          </a:ln>
        </p:spPr>
        <p:txBody>
          <a:bodyPr lIns="95094" tIns="47534" rIns="95094" bIns="47534" anchor="b" anchorCtr="0">
            <a:noAutofit/>
          </a:bodyPr>
          <a:lstStyle/>
          <a:p>
            <a:pPr algn="r">
              <a:buSzPct val="25000"/>
            </a:pPr>
            <a:fld id="{00000000-1234-1234-1234-123412341234}" type="slidenum">
              <a:rPr lang="en-US" sz="1200">
                <a:solidFill>
                  <a:schemeClr val="dk1"/>
                </a:solidFill>
              </a:rPr>
              <a:pPr algn="r">
                <a:buSzPct val="25000"/>
              </a:pPr>
              <a:t>15</a:t>
            </a:fld>
            <a:endParaRPr lang="en-US" sz="120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28" name="Shape 228"/>
          <p:cNvSpPr txBox="1">
            <a:spLocks noGrp="1"/>
          </p:cNvSpPr>
          <p:nvPr>
            <p:ph type="body" idx="1"/>
          </p:nvPr>
        </p:nvSpPr>
        <p:spPr>
          <a:xfrm>
            <a:off x="702311" y="4421823"/>
            <a:ext cx="5618479" cy="4189095"/>
          </a:xfrm>
          <a:prstGeom prst="rect">
            <a:avLst/>
          </a:prstGeom>
          <a:noFill/>
          <a:ln>
            <a:noFill/>
          </a:ln>
        </p:spPr>
        <p:txBody>
          <a:bodyPr lIns="93308" tIns="46641" rIns="93308" bIns="46641" anchor="t" anchorCtr="0">
            <a:noAutofit/>
          </a:bodyPr>
          <a:lstStyle/>
          <a:p>
            <a:pPr>
              <a:spcBef>
                <a:spcPts val="0"/>
              </a:spcBef>
              <a:buSzPct val="25000"/>
            </a:pPr>
            <a:r>
              <a:rPr lang="en-US"/>
              <a:t>Be sure to define all variables and provide enough information so that another person can follow your calculations and work.</a:t>
            </a:r>
          </a:p>
          <a:p>
            <a:pPr>
              <a:spcBef>
                <a:spcPts val="367"/>
              </a:spcBef>
              <a:buClr>
                <a:schemeClr val="dk1"/>
              </a:buClr>
              <a:buSzPct val="100000"/>
            </a:pPr>
            <a:endParaRPr/>
          </a:p>
        </p:txBody>
      </p:sp>
      <p:sp>
        <p:nvSpPr>
          <p:cNvPr id="229" name="Shape 229"/>
          <p:cNvSpPr txBox="1">
            <a:spLocks noGrp="1"/>
          </p:cNvSpPr>
          <p:nvPr>
            <p:ph type="hdr" idx="3"/>
          </p:nvPr>
        </p:nvSpPr>
        <p:spPr>
          <a:xfrm>
            <a:off x="68281" y="79193"/>
            <a:ext cx="3111623" cy="473535"/>
          </a:xfrm>
          <a:prstGeom prst="rect">
            <a:avLst/>
          </a:prstGeom>
          <a:noFill/>
          <a:ln>
            <a:noFill/>
          </a:ln>
        </p:spPr>
        <p:txBody>
          <a:bodyPr lIns="95094" tIns="47534" rIns="95094" bIns="47534" anchor="t" anchorCtr="0">
            <a:noAutofit/>
          </a:bodyPr>
          <a:lstStyle/>
          <a:p>
            <a:pPr>
              <a:buSzPct val="25000"/>
            </a:pPr>
            <a:r>
              <a:rPr lang="en-US"/>
              <a:t>Presentation Name</a:t>
            </a:r>
          </a:p>
        </p:txBody>
      </p:sp>
      <p:sp>
        <p:nvSpPr>
          <p:cNvPr id="230" name="Shape 230"/>
          <p:cNvSpPr txBox="1">
            <a:spLocks noGrp="1"/>
          </p:cNvSpPr>
          <p:nvPr>
            <p:ph type="dt" idx="10"/>
          </p:nvPr>
        </p:nvSpPr>
        <p:spPr>
          <a:xfrm>
            <a:off x="3849700" y="79192"/>
            <a:ext cx="3111623" cy="662626"/>
          </a:xfrm>
          <a:prstGeom prst="rect">
            <a:avLst/>
          </a:prstGeom>
          <a:noFill/>
          <a:ln>
            <a:noFill/>
          </a:ln>
        </p:spPr>
        <p:txBody>
          <a:bodyPr lIns="95094" tIns="47534" rIns="95094" bIns="47534" anchor="t" anchorCtr="0">
            <a:noAutofit/>
          </a:bodyPr>
          <a:lstStyle/>
          <a:p>
            <a:pPr>
              <a:buSzPct val="25000"/>
            </a:pPr>
            <a:r>
              <a:rPr lang="en-US"/>
              <a:t>Engineering Design and Development</a:t>
            </a:r>
          </a:p>
          <a:p>
            <a:pPr>
              <a:buSzPct val="25000"/>
            </a:pPr>
            <a:r>
              <a:rPr lang="en-US"/>
              <a:t>Lesson #.# Lesson Name</a:t>
            </a:r>
          </a:p>
        </p:txBody>
      </p:sp>
      <p:sp>
        <p:nvSpPr>
          <p:cNvPr id="231" name="Shape 231"/>
          <p:cNvSpPr txBox="1">
            <a:spLocks noGrp="1"/>
          </p:cNvSpPr>
          <p:nvPr>
            <p:ph type="sldNum" idx="12"/>
          </p:nvPr>
        </p:nvSpPr>
        <p:spPr>
          <a:xfrm>
            <a:off x="3901723" y="8835563"/>
            <a:ext cx="3111623" cy="473536"/>
          </a:xfrm>
          <a:prstGeom prst="rect">
            <a:avLst/>
          </a:prstGeom>
          <a:noFill/>
          <a:ln>
            <a:noFill/>
          </a:ln>
        </p:spPr>
        <p:txBody>
          <a:bodyPr lIns="95094" tIns="47534" rIns="95094" bIns="47534" anchor="b" anchorCtr="0">
            <a:noAutofit/>
          </a:bodyPr>
          <a:lstStyle/>
          <a:p>
            <a:pPr algn="r">
              <a:buSzPct val="25000"/>
            </a:pPr>
            <a:fld id="{00000000-1234-1234-1234-123412341234}" type="slidenum">
              <a:rPr lang="en-US" sz="1200">
                <a:solidFill>
                  <a:schemeClr val="dk1"/>
                </a:solidFill>
              </a:rPr>
              <a:pPr algn="r">
                <a:buSzPct val="25000"/>
              </a:pPr>
              <a:t>16</a:t>
            </a:fld>
            <a:endParaRPr lang="en-US" sz="120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46" name="Shape 246"/>
          <p:cNvSpPr txBox="1">
            <a:spLocks noGrp="1"/>
          </p:cNvSpPr>
          <p:nvPr>
            <p:ph type="body" idx="1"/>
          </p:nvPr>
        </p:nvSpPr>
        <p:spPr>
          <a:xfrm>
            <a:off x="702311" y="4421823"/>
            <a:ext cx="5618479" cy="4189095"/>
          </a:xfrm>
          <a:prstGeom prst="rect">
            <a:avLst/>
          </a:prstGeom>
          <a:noFill/>
          <a:ln>
            <a:noFill/>
          </a:ln>
        </p:spPr>
        <p:txBody>
          <a:bodyPr lIns="93308" tIns="46641" rIns="93308" bIns="46641" anchor="t" anchorCtr="0">
            <a:noAutofit/>
          </a:bodyPr>
          <a:lstStyle/>
          <a:p>
            <a:pPr marL="0" lvl="2">
              <a:spcBef>
                <a:spcPts val="0"/>
              </a:spcBef>
              <a:buClr>
                <a:schemeClr val="dk1"/>
              </a:buClr>
              <a:buSzPct val="25000"/>
            </a:pPr>
            <a:endParaRPr/>
          </a:p>
          <a:p>
            <a:pPr>
              <a:spcBef>
                <a:spcPts val="367"/>
              </a:spcBef>
              <a:buClr>
                <a:schemeClr val="dk1"/>
              </a:buClr>
              <a:buSzPct val="100000"/>
            </a:pPr>
            <a:endParaRPr/>
          </a:p>
        </p:txBody>
      </p:sp>
      <p:sp>
        <p:nvSpPr>
          <p:cNvPr id="247" name="Shape 247"/>
          <p:cNvSpPr txBox="1">
            <a:spLocks noGrp="1"/>
          </p:cNvSpPr>
          <p:nvPr>
            <p:ph type="hdr" idx="3"/>
          </p:nvPr>
        </p:nvSpPr>
        <p:spPr>
          <a:xfrm>
            <a:off x="68281" y="79193"/>
            <a:ext cx="3111623" cy="473535"/>
          </a:xfrm>
          <a:prstGeom prst="rect">
            <a:avLst/>
          </a:prstGeom>
          <a:noFill/>
          <a:ln>
            <a:noFill/>
          </a:ln>
        </p:spPr>
        <p:txBody>
          <a:bodyPr lIns="95094" tIns="47534" rIns="95094" bIns="47534" anchor="t" anchorCtr="0">
            <a:noAutofit/>
          </a:bodyPr>
          <a:lstStyle/>
          <a:p>
            <a:pPr>
              <a:buSzPct val="25000"/>
            </a:pPr>
            <a:r>
              <a:rPr lang="en-US"/>
              <a:t>Presentation Name</a:t>
            </a:r>
          </a:p>
        </p:txBody>
      </p:sp>
      <p:sp>
        <p:nvSpPr>
          <p:cNvPr id="248" name="Shape 248"/>
          <p:cNvSpPr txBox="1">
            <a:spLocks noGrp="1"/>
          </p:cNvSpPr>
          <p:nvPr>
            <p:ph type="dt" idx="10"/>
          </p:nvPr>
        </p:nvSpPr>
        <p:spPr>
          <a:xfrm>
            <a:off x="3849700" y="79192"/>
            <a:ext cx="3111623" cy="662626"/>
          </a:xfrm>
          <a:prstGeom prst="rect">
            <a:avLst/>
          </a:prstGeom>
          <a:noFill/>
          <a:ln>
            <a:noFill/>
          </a:ln>
        </p:spPr>
        <p:txBody>
          <a:bodyPr lIns="95094" tIns="47534" rIns="95094" bIns="47534" anchor="t" anchorCtr="0">
            <a:noAutofit/>
          </a:bodyPr>
          <a:lstStyle/>
          <a:p>
            <a:pPr>
              <a:buSzPct val="25000"/>
            </a:pPr>
            <a:r>
              <a:rPr lang="en-US"/>
              <a:t>Engineering Design and Development</a:t>
            </a:r>
          </a:p>
          <a:p>
            <a:pPr>
              <a:buSzPct val="25000"/>
            </a:pPr>
            <a:r>
              <a:rPr lang="en-US"/>
              <a:t>Lesson #.# Lesson Name</a:t>
            </a:r>
          </a:p>
        </p:txBody>
      </p:sp>
      <p:sp>
        <p:nvSpPr>
          <p:cNvPr id="249" name="Shape 249"/>
          <p:cNvSpPr txBox="1">
            <a:spLocks noGrp="1"/>
          </p:cNvSpPr>
          <p:nvPr>
            <p:ph type="sldNum" idx="12"/>
          </p:nvPr>
        </p:nvSpPr>
        <p:spPr>
          <a:xfrm>
            <a:off x="3901723" y="8835563"/>
            <a:ext cx="3111623" cy="473536"/>
          </a:xfrm>
          <a:prstGeom prst="rect">
            <a:avLst/>
          </a:prstGeom>
          <a:noFill/>
          <a:ln>
            <a:noFill/>
          </a:ln>
        </p:spPr>
        <p:txBody>
          <a:bodyPr lIns="95094" tIns="47534" rIns="95094" bIns="47534" anchor="b" anchorCtr="0">
            <a:noAutofit/>
          </a:bodyPr>
          <a:lstStyle/>
          <a:p>
            <a:pPr algn="r">
              <a:buSzPct val="25000"/>
            </a:pPr>
            <a:fld id="{00000000-1234-1234-1234-123412341234}" type="slidenum">
              <a:rPr lang="en-US" sz="1200">
                <a:solidFill>
                  <a:schemeClr val="dk1"/>
                </a:solidFill>
              </a:rPr>
              <a:pPr algn="r">
                <a:buSzPct val="25000"/>
              </a:pPr>
              <a:t>17</a:t>
            </a:fld>
            <a:endParaRPr lang="en-US" sz="120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59" name="Shape 259"/>
          <p:cNvSpPr txBox="1">
            <a:spLocks noGrp="1"/>
          </p:cNvSpPr>
          <p:nvPr>
            <p:ph type="body" idx="1"/>
          </p:nvPr>
        </p:nvSpPr>
        <p:spPr>
          <a:xfrm>
            <a:off x="702311" y="4421823"/>
            <a:ext cx="5618479" cy="4189095"/>
          </a:xfrm>
          <a:prstGeom prst="rect">
            <a:avLst/>
          </a:prstGeom>
          <a:noFill/>
          <a:ln>
            <a:noFill/>
          </a:ln>
        </p:spPr>
        <p:txBody>
          <a:bodyPr lIns="93308" tIns="46641" rIns="93308" bIns="46641" anchor="t" anchorCtr="0">
            <a:noAutofit/>
          </a:bodyPr>
          <a:lstStyle/>
          <a:p>
            <a:pPr>
              <a:spcBef>
                <a:spcPts val="0"/>
              </a:spcBef>
              <a:buClr>
                <a:schemeClr val="dk1"/>
              </a:buClr>
              <a:buSzPct val="25000"/>
            </a:pPr>
            <a:endParaRPr/>
          </a:p>
        </p:txBody>
      </p:sp>
      <p:sp>
        <p:nvSpPr>
          <p:cNvPr id="260" name="Shape 260"/>
          <p:cNvSpPr txBox="1">
            <a:spLocks noGrp="1"/>
          </p:cNvSpPr>
          <p:nvPr>
            <p:ph type="hdr" idx="3"/>
          </p:nvPr>
        </p:nvSpPr>
        <p:spPr>
          <a:xfrm>
            <a:off x="68281" y="79193"/>
            <a:ext cx="3111623" cy="473535"/>
          </a:xfrm>
          <a:prstGeom prst="rect">
            <a:avLst/>
          </a:prstGeom>
          <a:noFill/>
          <a:ln>
            <a:noFill/>
          </a:ln>
        </p:spPr>
        <p:txBody>
          <a:bodyPr lIns="95094" tIns="47534" rIns="95094" bIns="47534" anchor="t" anchorCtr="0">
            <a:noAutofit/>
          </a:bodyPr>
          <a:lstStyle/>
          <a:p>
            <a:pPr>
              <a:buSzPct val="25000"/>
            </a:pPr>
            <a:r>
              <a:rPr lang="en-US"/>
              <a:t>Presentation Name</a:t>
            </a:r>
          </a:p>
        </p:txBody>
      </p:sp>
      <p:sp>
        <p:nvSpPr>
          <p:cNvPr id="261" name="Shape 261"/>
          <p:cNvSpPr txBox="1">
            <a:spLocks noGrp="1"/>
          </p:cNvSpPr>
          <p:nvPr>
            <p:ph type="dt" idx="10"/>
          </p:nvPr>
        </p:nvSpPr>
        <p:spPr>
          <a:xfrm>
            <a:off x="3849700" y="79192"/>
            <a:ext cx="3111623" cy="662626"/>
          </a:xfrm>
          <a:prstGeom prst="rect">
            <a:avLst/>
          </a:prstGeom>
          <a:noFill/>
          <a:ln>
            <a:noFill/>
          </a:ln>
        </p:spPr>
        <p:txBody>
          <a:bodyPr lIns="95094" tIns="47534" rIns="95094" bIns="47534" anchor="t" anchorCtr="0">
            <a:noAutofit/>
          </a:bodyPr>
          <a:lstStyle/>
          <a:p>
            <a:pPr>
              <a:buSzPct val="25000"/>
            </a:pPr>
            <a:r>
              <a:rPr lang="en-US"/>
              <a:t>Engineering Design and Development</a:t>
            </a:r>
          </a:p>
          <a:p>
            <a:pPr>
              <a:buSzPct val="25000"/>
            </a:pPr>
            <a:r>
              <a:rPr lang="en-US"/>
              <a:t>Lesson #.# Lesson Name</a:t>
            </a:r>
          </a:p>
        </p:txBody>
      </p:sp>
      <p:sp>
        <p:nvSpPr>
          <p:cNvPr id="262" name="Shape 262"/>
          <p:cNvSpPr txBox="1">
            <a:spLocks noGrp="1"/>
          </p:cNvSpPr>
          <p:nvPr>
            <p:ph type="sldNum" idx="12"/>
          </p:nvPr>
        </p:nvSpPr>
        <p:spPr>
          <a:xfrm>
            <a:off x="3901723" y="8835563"/>
            <a:ext cx="3111623" cy="473536"/>
          </a:xfrm>
          <a:prstGeom prst="rect">
            <a:avLst/>
          </a:prstGeom>
          <a:noFill/>
          <a:ln>
            <a:noFill/>
          </a:ln>
        </p:spPr>
        <p:txBody>
          <a:bodyPr lIns="95094" tIns="47534" rIns="95094" bIns="47534" anchor="b" anchorCtr="0">
            <a:noAutofit/>
          </a:bodyPr>
          <a:lstStyle/>
          <a:p>
            <a:pPr algn="r">
              <a:buSzPct val="25000"/>
            </a:pPr>
            <a:fld id="{00000000-1234-1234-1234-123412341234}" type="slidenum">
              <a:rPr lang="en-US" sz="1200">
                <a:solidFill>
                  <a:schemeClr val="dk1"/>
                </a:solidFill>
              </a:rPr>
              <a:pPr algn="r">
                <a:buSzPct val="25000"/>
              </a:pPr>
              <a:t>18</a:t>
            </a:fld>
            <a:endParaRPr lang="en-US" sz="1200">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68" name="Shape 268"/>
          <p:cNvSpPr txBox="1">
            <a:spLocks noGrp="1"/>
          </p:cNvSpPr>
          <p:nvPr>
            <p:ph type="body" idx="1"/>
          </p:nvPr>
        </p:nvSpPr>
        <p:spPr>
          <a:xfrm>
            <a:off x="702311" y="4421823"/>
            <a:ext cx="5618479" cy="4189095"/>
          </a:xfrm>
          <a:prstGeom prst="rect">
            <a:avLst/>
          </a:prstGeom>
          <a:noFill/>
          <a:ln>
            <a:noFill/>
          </a:ln>
        </p:spPr>
        <p:txBody>
          <a:bodyPr lIns="93308" tIns="46641" rIns="93308" bIns="46641" anchor="t" anchorCtr="0">
            <a:noAutofit/>
          </a:bodyPr>
          <a:lstStyle/>
          <a:p>
            <a:pPr marL="0" lvl="2">
              <a:spcBef>
                <a:spcPts val="0"/>
              </a:spcBef>
              <a:buClr>
                <a:schemeClr val="dk1"/>
              </a:buClr>
              <a:buSzPct val="25000"/>
            </a:pPr>
            <a:endParaRPr/>
          </a:p>
        </p:txBody>
      </p:sp>
      <p:sp>
        <p:nvSpPr>
          <p:cNvPr id="269" name="Shape 269"/>
          <p:cNvSpPr txBox="1">
            <a:spLocks noGrp="1"/>
          </p:cNvSpPr>
          <p:nvPr>
            <p:ph type="hdr" idx="3"/>
          </p:nvPr>
        </p:nvSpPr>
        <p:spPr>
          <a:xfrm>
            <a:off x="68281" y="79193"/>
            <a:ext cx="3111623" cy="473535"/>
          </a:xfrm>
          <a:prstGeom prst="rect">
            <a:avLst/>
          </a:prstGeom>
          <a:noFill/>
          <a:ln>
            <a:noFill/>
          </a:ln>
        </p:spPr>
        <p:txBody>
          <a:bodyPr lIns="95094" tIns="47534" rIns="95094" bIns="47534" anchor="t" anchorCtr="0">
            <a:noAutofit/>
          </a:bodyPr>
          <a:lstStyle/>
          <a:p>
            <a:pPr>
              <a:buSzPct val="25000"/>
            </a:pPr>
            <a:r>
              <a:rPr lang="en-US"/>
              <a:t>Presentation Name</a:t>
            </a:r>
          </a:p>
        </p:txBody>
      </p:sp>
      <p:sp>
        <p:nvSpPr>
          <p:cNvPr id="270" name="Shape 270"/>
          <p:cNvSpPr txBox="1">
            <a:spLocks noGrp="1"/>
          </p:cNvSpPr>
          <p:nvPr>
            <p:ph type="dt" idx="10"/>
          </p:nvPr>
        </p:nvSpPr>
        <p:spPr>
          <a:xfrm>
            <a:off x="3849700" y="79192"/>
            <a:ext cx="3111623" cy="662626"/>
          </a:xfrm>
          <a:prstGeom prst="rect">
            <a:avLst/>
          </a:prstGeom>
          <a:noFill/>
          <a:ln>
            <a:noFill/>
          </a:ln>
        </p:spPr>
        <p:txBody>
          <a:bodyPr lIns="95094" tIns="47534" rIns="95094" bIns="47534" anchor="t" anchorCtr="0">
            <a:noAutofit/>
          </a:bodyPr>
          <a:lstStyle/>
          <a:p>
            <a:pPr>
              <a:buSzPct val="25000"/>
            </a:pPr>
            <a:r>
              <a:rPr lang="en-US"/>
              <a:t>Engineering Design and Development</a:t>
            </a:r>
          </a:p>
          <a:p>
            <a:pPr>
              <a:buSzPct val="25000"/>
            </a:pPr>
            <a:r>
              <a:rPr lang="en-US"/>
              <a:t>Lesson #.# Lesson Name</a:t>
            </a:r>
          </a:p>
        </p:txBody>
      </p:sp>
      <p:sp>
        <p:nvSpPr>
          <p:cNvPr id="271" name="Shape 271"/>
          <p:cNvSpPr txBox="1">
            <a:spLocks noGrp="1"/>
          </p:cNvSpPr>
          <p:nvPr>
            <p:ph type="sldNum" idx="12"/>
          </p:nvPr>
        </p:nvSpPr>
        <p:spPr>
          <a:xfrm>
            <a:off x="3901723" y="8835563"/>
            <a:ext cx="3111623" cy="473536"/>
          </a:xfrm>
          <a:prstGeom prst="rect">
            <a:avLst/>
          </a:prstGeom>
          <a:noFill/>
          <a:ln>
            <a:noFill/>
          </a:ln>
        </p:spPr>
        <p:txBody>
          <a:bodyPr lIns="95094" tIns="47534" rIns="95094" bIns="47534" anchor="b" anchorCtr="0">
            <a:noAutofit/>
          </a:bodyPr>
          <a:lstStyle/>
          <a:p>
            <a:pPr algn="r">
              <a:buSzPct val="25000"/>
            </a:pPr>
            <a:fld id="{00000000-1234-1234-1234-123412341234}" type="slidenum">
              <a:rPr lang="en-US" sz="1200">
                <a:solidFill>
                  <a:schemeClr val="dk1"/>
                </a:solidFill>
              </a:rPr>
              <a:pPr algn="r">
                <a:buSzPct val="25000"/>
              </a:pPr>
              <a:t>19</a:t>
            </a:fld>
            <a:endParaRPr lang="en-US" sz="120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0" name="Shape 50"/>
          <p:cNvSpPr txBox="1">
            <a:spLocks noGrp="1"/>
          </p:cNvSpPr>
          <p:nvPr>
            <p:ph type="body" idx="1"/>
          </p:nvPr>
        </p:nvSpPr>
        <p:spPr>
          <a:xfrm>
            <a:off x="702311" y="4421823"/>
            <a:ext cx="5618479" cy="4189095"/>
          </a:xfrm>
          <a:prstGeom prst="rect">
            <a:avLst/>
          </a:prstGeom>
          <a:noFill/>
          <a:ln>
            <a:noFill/>
          </a:ln>
        </p:spPr>
        <p:txBody>
          <a:bodyPr lIns="93308" tIns="46641" rIns="93308" bIns="46641" anchor="t" anchorCtr="0">
            <a:noAutofit/>
          </a:bodyPr>
          <a:lstStyle/>
          <a:p>
            <a:pPr>
              <a:spcBef>
                <a:spcPts val="0"/>
              </a:spcBef>
              <a:buSzPct val="25000"/>
            </a:pPr>
            <a:r>
              <a:rPr lang="en-US"/>
              <a:t>It is important to clarify to students that many formats are used to document within an engineering notebook. The notebook format accumulates best practices and presents a standard for the purpose of consistency in the curriculum. As a student gains experience and as that student becomes a professional, they will evolve their practice and procedures for the engineering notebook to match preference and company policies, which vary widely.</a:t>
            </a:r>
          </a:p>
        </p:txBody>
      </p:sp>
      <p:sp>
        <p:nvSpPr>
          <p:cNvPr id="51" name="Shape 51"/>
          <p:cNvSpPr txBox="1">
            <a:spLocks noGrp="1"/>
          </p:cNvSpPr>
          <p:nvPr>
            <p:ph type="hdr" idx="3"/>
          </p:nvPr>
        </p:nvSpPr>
        <p:spPr>
          <a:xfrm>
            <a:off x="68281" y="79193"/>
            <a:ext cx="3111623" cy="473535"/>
          </a:xfrm>
          <a:prstGeom prst="rect">
            <a:avLst/>
          </a:prstGeom>
          <a:noFill/>
          <a:ln>
            <a:noFill/>
          </a:ln>
        </p:spPr>
        <p:txBody>
          <a:bodyPr lIns="95094" tIns="47534" rIns="95094" bIns="47534" anchor="t" anchorCtr="0">
            <a:noAutofit/>
          </a:bodyPr>
          <a:lstStyle/>
          <a:p>
            <a:pPr>
              <a:buSzPct val="25000"/>
            </a:pPr>
            <a:r>
              <a:rPr lang="en-US"/>
              <a:t>Engineering Notebook</a:t>
            </a:r>
          </a:p>
        </p:txBody>
      </p:sp>
      <p:sp>
        <p:nvSpPr>
          <p:cNvPr id="52" name="Shape 52"/>
          <p:cNvSpPr txBox="1">
            <a:spLocks noGrp="1"/>
          </p:cNvSpPr>
          <p:nvPr>
            <p:ph type="dt" idx="10"/>
          </p:nvPr>
        </p:nvSpPr>
        <p:spPr>
          <a:xfrm>
            <a:off x="3849700" y="79192"/>
            <a:ext cx="3111623" cy="662626"/>
          </a:xfrm>
          <a:prstGeom prst="rect">
            <a:avLst/>
          </a:prstGeom>
          <a:noFill/>
          <a:ln>
            <a:noFill/>
          </a:ln>
        </p:spPr>
        <p:txBody>
          <a:bodyPr lIns="95094" tIns="47534" rIns="95094" bIns="47534" anchor="t" anchorCtr="0">
            <a:noAutofit/>
          </a:bodyPr>
          <a:lstStyle/>
          <a:p>
            <a:pPr>
              <a:buSzPct val="25000"/>
            </a:pPr>
            <a:r>
              <a:rPr lang="en-US"/>
              <a:t>Engineering Design and Development</a:t>
            </a:r>
          </a:p>
          <a:p>
            <a:pPr>
              <a:buSzPct val="25000"/>
            </a:pPr>
            <a:r>
              <a:rPr lang="en-US"/>
              <a:t>Lesson 1.1 Overview and Expectations</a:t>
            </a:r>
          </a:p>
        </p:txBody>
      </p:sp>
      <p:sp>
        <p:nvSpPr>
          <p:cNvPr id="53" name="Shape 53"/>
          <p:cNvSpPr txBox="1">
            <a:spLocks noGrp="1"/>
          </p:cNvSpPr>
          <p:nvPr>
            <p:ph type="sldNum" idx="12"/>
          </p:nvPr>
        </p:nvSpPr>
        <p:spPr>
          <a:xfrm>
            <a:off x="3901723" y="8835563"/>
            <a:ext cx="3111623" cy="473536"/>
          </a:xfrm>
          <a:prstGeom prst="rect">
            <a:avLst/>
          </a:prstGeom>
          <a:noFill/>
          <a:ln>
            <a:noFill/>
          </a:ln>
        </p:spPr>
        <p:txBody>
          <a:bodyPr lIns="95094" tIns="47534" rIns="95094" bIns="47534" anchor="b" anchorCtr="0">
            <a:noAutofit/>
          </a:bodyPr>
          <a:lstStyle/>
          <a:p>
            <a:pPr algn="r">
              <a:buSzPct val="25000"/>
            </a:pPr>
            <a:fld id="{00000000-1234-1234-1234-123412341234}" type="slidenum">
              <a:rPr lang="en-US" sz="1200">
                <a:solidFill>
                  <a:schemeClr val="dk1"/>
                </a:solidFill>
              </a:rPr>
              <a:pPr algn="r">
                <a:buSzPct val="25000"/>
              </a:pPr>
              <a:t>2</a:t>
            </a:fld>
            <a:endParaRPr lang="en-US" sz="1200">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79" name="Shape 279"/>
          <p:cNvSpPr txBox="1">
            <a:spLocks noGrp="1"/>
          </p:cNvSpPr>
          <p:nvPr>
            <p:ph type="body" idx="1"/>
          </p:nvPr>
        </p:nvSpPr>
        <p:spPr>
          <a:xfrm>
            <a:off x="702311" y="4421823"/>
            <a:ext cx="5618479" cy="4189095"/>
          </a:xfrm>
          <a:prstGeom prst="rect">
            <a:avLst/>
          </a:prstGeom>
          <a:noFill/>
          <a:ln>
            <a:noFill/>
          </a:ln>
        </p:spPr>
        <p:txBody>
          <a:bodyPr lIns="93308" tIns="46641" rIns="93308" bIns="46641" anchor="t" anchorCtr="0">
            <a:noAutofit/>
          </a:bodyPr>
          <a:lstStyle/>
          <a:p>
            <a:pPr marL="0" lvl="2">
              <a:spcBef>
                <a:spcPts val="0"/>
              </a:spcBef>
              <a:buClr>
                <a:schemeClr val="dk1"/>
              </a:buClr>
              <a:buSzPct val="25000"/>
            </a:pPr>
            <a:endParaRPr/>
          </a:p>
        </p:txBody>
      </p:sp>
      <p:sp>
        <p:nvSpPr>
          <p:cNvPr id="280" name="Shape 280"/>
          <p:cNvSpPr txBox="1">
            <a:spLocks noGrp="1"/>
          </p:cNvSpPr>
          <p:nvPr>
            <p:ph type="hdr" idx="3"/>
          </p:nvPr>
        </p:nvSpPr>
        <p:spPr>
          <a:xfrm>
            <a:off x="68281" y="79193"/>
            <a:ext cx="3111623" cy="473535"/>
          </a:xfrm>
          <a:prstGeom prst="rect">
            <a:avLst/>
          </a:prstGeom>
          <a:noFill/>
          <a:ln>
            <a:noFill/>
          </a:ln>
        </p:spPr>
        <p:txBody>
          <a:bodyPr lIns="95094" tIns="47534" rIns="95094" bIns="47534" anchor="t" anchorCtr="0">
            <a:noAutofit/>
          </a:bodyPr>
          <a:lstStyle/>
          <a:p>
            <a:pPr>
              <a:buSzPct val="25000"/>
            </a:pPr>
            <a:r>
              <a:rPr lang="en-US"/>
              <a:t>Presentation Name</a:t>
            </a:r>
          </a:p>
        </p:txBody>
      </p:sp>
      <p:sp>
        <p:nvSpPr>
          <p:cNvPr id="281" name="Shape 281"/>
          <p:cNvSpPr txBox="1">
            <a:spLocks noGrp="1"/>
          </p:cNvSpPr>
          <p:nvPr>
            <p:ph type="dt" idx="10"/>
          </p:nvPr>
        </p:nvSpPr>
        <p:spPr>
          <a:xfrm>
            <a:off x="3849700" y="79192"/>
            <a:ext cx="3111623" cy="662626"/>
          </a:xfrm>
          <a:prstGeom prst="rect">
            <a:avLst/>
          </a:prstGeom>
          <a:noFill/>
          <a:ln>
            <a:noFill/>
          </a:ln>
        </p:spPr>
        <p:txBody>
          <a:bodyPr lIns="95094" tIns="47534" rIns="95094" bIns="47534" anchor="t" anchorCtr="0">
            <a:noAutofit/>
          </a:bodyPr>
          <a:lstStyle/>
          <a:p>
            <a:pPr>
              <a:buSzPct val="25000"/>
            </a:pPr>
            <a:r>
              <a:rPr lang="en-US"/>
              <a:t>Engineering Design and Development</a:t>
            </a:r>
          </a:p>
          <a:p>
            <a:pPr>
              <a:buSzPct val="25000"/>
            </a:pPr>
            <a:r>
              <a:rPr lang="en-US"/>
              <a:t>Lesson #.# Lesson Name</a:t>
            </a:r>
          </a:p>
        </p:txBody>
      </p:sp>
      <p:sp>
        <p:nvSpPr>
          <p:cNvPr id="282" name="Shape 282"/>
          <p:cNvSpPr txBox="1">
            <a:spLocks noGrp="1"/>
          </p:cNvSpPr>
          <p:nvPr>
            <p:ph type="sldNum" idx="12"/>
          </p:nvPr>
        </p:nvSpPr>
        <p:spPr>
          <a:xfrm>
            <a:off x="3901723" y="8835563"/>
            <a:ext cx="3111623" cy="473536"/>
          </a:xfrm>
          <a:prstGeom prst="rect">
            <a:avLst/>
          </a:prstGeom>
          <a:noFill/>
          <a:ln>
            <a:noFill/>
          </a:ln>
        </p:spPr>
        <p:txBody>
          <a:bodyPr lIns="95094" tIns="47534" rIns="95094" bIns="47534" anchor="b" anchorCtr="0">
            <a:noAutofit/>
          </a:bodyPr>
          <a:lstStyle/>
          <a:p>
            <a:pPr algn="r">
              <a:buSzPct val="25000"/>
            </a:pPr>
            <a:fld id="{00000000-1234-1234-1234-123412341234}" type="slidenum">
              <a:rPr lang="en-US" sz="1200">
                <a:solidFill>
                  <a:schemeClr val="dk1"/>
                </a:solidFill>
              </a:rPr>
              <a:pPr algn="r">
                <a:buSzPct val="25000"/>
              </a:pPr>
              <a:t>20</a:t>
            </a:fld>
            <a:endParaRPr lang="en-US" sz="1200">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90" name="Shape 290"/>
          <p:cNvSpPr txBox="1">
            <a:spLocks noGrp="1"/>
          </p:cNvSpPr>
          <p:nvPr>
            <p:ph type="body" idx="1"/>
          </p:nvPr>
        </p:nvSpPr>
        <p:spPr>
          <a:xfrm>
            <a:off x="702311" y="4421823"/>
            <a:ext cx="5618479" cy="4189095"/>
          </a:xfrm>
          <a:prstGeom prst="rect">
            <a:avLst/>
          </a:prstGeom>
          <a:noFill/>
          <a:ln>
            <a:noFill/>
          </a:ln>
        </p:spPr>
        <p:txBody>
          <a:bodyPr lIns="93308" tIns="46641" rIns="93308" bIns="46641" anchor="t" anchorCtr="0">
            <a:noAutofit/>
          </a:bodyPr>
          <a:lstStyle/>
          <a:p>
            <a:pPr marL="0" lvl="2">
              <a:spcBef>
                <a:spcPts val="0"/>
              </a:spcBef>
              <a:buClr>
                <a:schemeClr val="dk1"/>
              </a:buClr>
              <a:buSzPct val="25000"/>
            </a:pPr>
            <a:r>
              <a:rPr lang="en-US"/>
              <a:t>Note the inventor’s signature and date, as well as the dated signature of witnesses.</a:t>
            </a:r>
          </a:p>
        </p:txBody>
      </p:sp>
      <p:sp>
        <p:nvSpPr>
          <p:cNvPr id="291" name="Shape 291"/>
          <p:cNvSpPr txBox="1">
            <a:spLocks noGrp="1"/>
          </p:cNvSpPr>
          <p:nvPr>
            <p:ph type="hdr" idx="3"/>
          </p:nvPr>
        </p:nvSpPr>
        <p:spPr>
          <a:xfrm>
            <a:off x="68281" y="79193"/>
            <a:ext cx="3111623" cy="473535"/>
          </a:xfrm>
          <a:prstGeom prst="rect">
            <a:avLst/>
          </a:prstGeom>
          <a:noFill/>
          <a:ln>
            <a:noFill/>
          </a:ln>
        </p:spPr>
        <p:txBody>
          <a:bodyPr lIns="95094" tIns="47534" rIns="95094" bIns="47534" anchor="t" anchorCtr="0">
            <a:noAutofit/>
          </a:bodyPr>
          <a:lstStyle/>
          <a:p>
            <a:pPr>
              <a:buSzPct val="25000"/>
            </a:pPr>
            <a:r>
              <a:rPr lang="en-US"/>
              <a:t>Presentation Name</a:t>
            </a:r>
          </a:p>
        </p:txBody>
      </p:sp>
      <p:sp>
        <p:nvSpPr>
          <p:cNvPr id="292" name="Shape 292"/>
          <p:cNvSpPr txBox="1">
            <a:spLocks noGrp="1"/>
          </p:cNvSpPr>
          <p:nvPr>
            <p:ph type="dt" idx="10"/>
          </p:nvPr>
        </p:nvSpPr>
        <p:spPr>
          <a:xfrm>
            <a:off x="3849700" y="79192"/>
            <a:ext cx="3111623" cy="662626"/>
          </a:xfrm>
          <a:prstGeom prst="rect">
            <a:avLst/>
          </a:prstGeom>
          <a:noFill/>
          <a:ln>
            <a:noFill/>
          </a:ln>
        </p:spPr>
        <p:txBody>
          <a:bodyPr lIns="95094" tIns="47534" rIns="95094" bIns="47534" anchor="t" anchorCtr="0">
            <a:noAutofit/>
          </a:bodyPr>
          <a:lstStyle/>
          <a:p>
            <a:pPr>
              <a:buSzPct val="25000"/>
            </a:pPr>
            <a:r>
              <a:rPr lang="en-US"/>
              <a:t>Engineering Design and Development</a:t>
            </a:r>
          </a:p>
          <a:p>
            <a:pPr>
              <a:buSzPct val="25000"/>
            </a:pPr>
            <a:r>
              <a:rPr lang="en-US"/>
              <a:t>Lesson #.# Lesson Name</a:t>
            </a:r>
          </a:p>
        </p:txBody>
      </p:sp>
      <p:sp>
        <p:nvSpPr>
          <p:cNvPr id="293" name="Shape 293"/>
          <p:cNvSpPr txBox="1">
            <a:spLocks noGrp="1"/>
          </p:cNvSpPr>
          <p:nvPr>
            <p:ph type="sldNum" idx="12"/>
          </p:nvPr>
        </p:nvSpPr>
        <p:spPr>
          <a:xfrm>
            <a:off x="3901723" y="8835563"/>
            <a:ext cx="3111623" cy="473536"/>
          </a:xfrm>
          <a:prstGeom prst="rect">
            <a:avLst/>
          </a:prstGeom>
          <a:noFill/>
          <a:ln>
            <a:noFill/>
          </a:ln>
        </p:spPr>
        <p:txBody>
          <a:bodyPr lIns="95094" tIns="47534" rIns="95094" bIns="47534" anchor="b" anchorCtr="0">
            <a:noAutofit/>
          </a:bodyPr>
          <a:lstStyle/>
          <a:p>
            <a:pPr algn="r">
              <a:buSzPct val="25000"/>
            </a:pPr>
            <a:fld id="{00000000-1234-1234-1234-123412341234}" type="slidenum">
              <a:rPr lang="en-US" sz="1200">
                <a:solidFill>
                  <a:schemeClr val="dk1"/>
                </a:solidFill>
              </a:rPr>
              <a:pPr algn="r">
                <a:buSzPct val="25000"/>
              </a:pPr>
              <a:t>21</a:t>
            </a:fld>
            <a:endParaRPr lang="en-US" sz="1200">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pPr>
              <a:spcBef>
                <a:spcPts val="0"/>
              </a:spcBef>
            </a:pPr>
            <a:endParaRPr/>
          </a:p>
        </p:txBody>
      </p:sp>
      <p:sp>
        <p:nvSpPr>
          <p:cNvPr id="302" name="Shape 302"/>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9" name="Shape 59"/>
          <p:cNvSpPr txBox="1">
            <a:spLocks noGrp="1"/>
          </p:cNvSpPr>
          <p:nvPr>
            <p:ph type="body" idx="1"/>
          </p:nvPr>
        </p:nvSpPr>
        <p:spPr>
          <a:xfrm>
            <a:off x="702311" y="4421823"/>
            <a:ext cx="5618479" cy="4189095"/>
          </a:xfrm>
          <a:prstGeom prst="rect">
            <a:avLst/>
          </a:prstGeom>
          <a:noFill/>
          <a:ln>
            <a:noFill/>
          </a:ln>
        </p:spPr>
        <p:txBody>
          <a:bodyPr lIns="93308" tIns="46641" rIns="93308" bIns="46641" anchor="t" anchorCtr="0">
            <a:noAutofit/>
          </a:bodyPr>
          <a:lstStyle/>
          <a:p>
            <a:pPr>
              <a:spcBef>
                <a:spcPts val="0"/>
              </a:spcBef>
              <a:buClr>
                <a:schemeClr val="dk1"/>
              </a:buClr>
              <a:buSzPct val="25000"/>
            </a:pPr>
            <a:endParaRPr/>
          </a:p>
        </p:txBody>
      </p:sp>
      <p:sp>
        <p:nvSpPr>
          <p:cNvPr id="60" name="Shape 60"/>
          <p:cNvSpPr txBox="1">
            <a:spLocks noGrp="1"/>
          </p:cNvSpPr>
          <p:nvPr>
            <p:ph type="hdr" idx="3"/>
          </p:nvPr>
        </p:nvSpPr>
        <p:spPr>
          <a:xfrm>
            <a:off x="68281" y="79193"/>
            <a:ext cx="3111623" cy="473535"/>
          </a:xfrm>
          <a:prstGeom prst="rect">
            <a:avLst/>
          </a:prstGeom>
          <a:noFill/>
          <a:ln>
            <a:noFill/>
          </a:ln>
        </p:spPr>
        <p:txBody>
          <a:bodyPr lIns="95094" tIns="47534" rIns="95094" bIns="47534" anchor="t" anchorCtr="0">
            <a:noAutofit/>
          </a:bodyPr>
          <a:lstStyle/>
          <a:p>
            <a:pPr>
              <a:buSzPct val="25000"/>
            </a:pPr>
            <a:r>
              <a:rPr lang="en-US"/>
              <a:t>Engineering Notebook</a:t>
            </a:r>
          </a:p>
        </p:txBody>
      </p:sp>
      <p:sp>
        <p:nvSpPr>
          <p:cNvPr id="61" name="Shape 61"/>
          <p:cNvSpPr txBox="1">
            <a:spLocks noGrp="1"/>
          </p:cNvSpPr>
          <p:nvPr>
            <p:ph type="dt" idx="10"/>
          </p:nvPr>
        </p:nvSpPr>
        <p:spPr>
          <a:xfrm>
            <a:off x="3849700" y="79192"/>
            <a:ext cx="3111623" cy="662626"/>
          </a:xfrm>
          <a:prstGeom prst="rect">
            <a:avLst/>
          </a:prstGeom>
          <a:noFill/>
          <a:ln>
            <a:noFill/>
          </a:ln>
        </p:spPr>
        <p:txBody>
          <a:bodyPr lIns="95094" tIns="47534" rIns="95094" bIns="47534" anchor="t" anchorCtr="0">
            <a:noAutofit/>
          </a:bodyPr>
          <a:lstStyle/>
          <a:p>
            <a:pPr>
              <a:buSzPct val="25000"/>
            </a:pPr>
            <a:r>
              <a:rPr lang="en-US"/>
              <a:t>Engineering Design and Development</a:t>
            </a:r>
          </a:p>
          <a:p>
            <a:pPr>
              <a:buSzPct val="25000"/>
            </a:pPr>
            <a:r>
              <a:rPr lang="en-US"/>
              <a:t>Lesson 1.1 Overview and Expectations</a:t>
            </a:r>
          </a:p>
        </p:txBody>
      </p:sp>
      <p:sp>
        <p:nvSpPr>
          <p:cNvPr id="62" name="Shape 62"/>
          <p:cNvSpPr txBox="1">
            <a:spLocks noGrp="1"/>
          </p:cNvSpPr>
          <p:nvPr>
            <p:ph type="sldNum" idx="12"/>
          </p:nvPr>
        </p:nvSpPr>
        <p:spPr>
          <a:xfrm>
            <a:off x="3901723" y="8835563"/>
            <a:ext cx="3111623" cy="473536"/>
          </a:xfrm>
          <a:prstGeom prst="rect">
            <a:avLst/>
          </a:prstGeom>
          <a:noFill/>
          <a:ln>
            <a:noFill/>
          </a:ln>
        </p:spPr>
        <p:txBody>
          <a:bodyPr lIns="95094" tIns="47534" rIns="95094" bIns="47534" anchor="b" anchorCtr="0">
            <a:noAutofit/>
          </a:bodyPr>
          <a:lstStyle/>
          <a:p>
            <a:pPr algn="r">
              <a:buSzPct val="25000"/>
            </a:pPr>
            <a:fld id="{00000000-1234-1234-1234-123412341234}" type="slidenum">
              <a:rPr lang="en-US" sz="1200">
                <a:solidFill>
                  <a:schemeClr val="dk1"/>
                </a:solidFill>
              </a:rPr>
              <a:pPr algn="r">
                <a:buSzPct val="25000"/>
              </a:pPr>
              <a:t>3</a:t>
            </a:fld>
            <a:endParaRPr lang="en-US" sz="120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2" name="Shape 72"/>
          <p:cNvSpPr txBox="1">
            <a:spLocks noGrp="1"/>
          </p:cNvSpPr>
          <p:nvPr>
            <p:ph type="body" idx="1"/>
          </p:nvPr>
        </p:nvSpPr>
        <p:spPr>
          <a:xfrm>
            <a:off x="702311" y="4421823"/>
            <a:ext cx="5618479" cy="4189095"/>
          </a:xfrm>
          <a:prstGeom prst="rect">
            <a:avLst/>
          </a:prstGeom>
          <a:noFill/>
          <a:ln>
            <a:noFill/>
          </a:ln>
        </p:spPr>
        <p:txBody>
          <a:bodyPr lIns="93308" tIns="46641" rIns="93308" bIns="46641" anchor="t" anchorCtr="0">
            <a:noAutofit/>
          </a:bodyPr>
          <a:lstStyle/>
          <a:p>
            <a:pPr>
              <a:spcBef>
                <a:spcPts val="0"/>
              </a:spcBef>
              <a:buClr>
                <a:schemeClr val="dk1"/>
              </a:buClr>
              <a:buSzPct val="25000"/>
            </a:pPr>
            <a:endParaRPr/>
          </a:p>
        </p:txBody>
      </p:sp>
      <p:sp>
        <p:nvSpPr>
          <p:cNvPr id="73" name="Shape 73"/>
          <p:cNvSpPr txBox="1">
            <a:spLocks noGrp="1"/>
          </p:cNvSpPr>
          <p:nvPr>
            <p:ph type="hdr" idx="3"/>
          </p:nvPr>
        </p:nvSpPr>
        <p:spPr>
          <a:xfrm>
            <a:off x="68281" y="79193"/>
            <a:ext cx="3111623" cy="473535"/>
          </a:xfrm>
          <a:prstGeom prst="rect">
            <a:avLst/>
          </a:prstGeom>
          <a:noFill/>
          <a:ln>
            <a:noFill/>
          </a:ln>
        </p:spPr>
        <p:txBody>
          <a:bodyPr lIns="95094" tIns="47534" rIns="95094" bIns="47534" anchor="t" anchorCtr="0">
            <a:noAutofit/>
          </a:bodyPr>
          <a:lstStyle/>
          <a:p>
            <a:pPr>
              <a:buSzPct val="25000"/>
            </a:pPr>
            <a:r>
              <a:rPr lang="en-US"/>
              <a:t>Engineering Notebook</a:t>
            </a:r>
          </a:p>
        </p:txBody>
      </p:sp>
      <p:sp>
        <p:nvSpPr>
          <p:cNvPr id="74" name="Shape 74"/>
          <p:cNvSpPr txBox="1">
            <a:spLocks noGrp="1"/>
          </p:cNvSpPr>
          <p:nvPr>
            <p:ph type="dt" idx="10"/>
          </p:nvPr>
        </p:nvSpPr>
        <p:spPr>
          <a:xfrm>
            <a:off x="3849700" y="79192"/>
            <a:ext cx="3111623" cy="662626"/>
          </a:xfrm>
          <a:prstGeom prst="rect">
            <a:avLst/>
          </a:prstGeom>
          <a:noFill/>
          <a:ln>
            <a:noFill/>
          </a:ln>
        </p:spPr>
        <p:txBody>
          <a:bodyPr lIns="95094" tIns="47534" rIns="95094" bIns="47534" anchor="t" anchorCtr="0">
            <a:noAutofit/>
          </a:bodyPr>
          <a:lstStyle/>
          <a:p>
            <a:pPr>
              <a:buSzPct val="25000"/>
            </a:pPr>
            <a:r>
              <a:rPr lang="en-US"/>
              <a:t>Engineering Design and Development</a:t>
            </a:r>
          </a:p>
          <a:p>
            <a:pPr>
              <a:buSzPct val="25000"/>
            </a:pPr>
            <a:r>
              <a:rPr lang="en-US"/>
              <a:t>Lesson 1.1 Overview and Expectations</a:t>
            </a:r>
          </a:p>
        </p:txBody>
      </p:sp>
      <p:sp>
        <p:nvSpPr>
          <p:cNvPr id="75" name="Shape 75"/>
          <p:cNvSpPr txBox="1">
            <a:spLocks noGrp="1"/>
          </p:cNvSpPr>
          <p:nvPr>
            <p:ph type="sldNum" idx="12"/>
          </p:nvPr>
        </p:nvSpPr>
        <p:spPr>
          <a:xfrm>
            <a:off x="3901723" y="8835563"/>
            <a:ext cx="3111623" cy="473536"/>
          </a:xfrm>
          <a:prstGeom prst="rect">
            <a:avLst/>
          </a:prstGeom>
          <a:noFill/>
          <a:ln>
            <a:noFill/>
          </a:ln>
        </p:spPr>
        <p:txBody>
          <a:bodyPr lIns="95094" tIns="47534" rIns="95094" bIns="47534" anchor="b" anchorCtr="0">
            <a:noAutofit/>
          </a:bodyPr>
          <a:lstStyle/>
          <a:p>
            <a:pPr algn="r">
              <a:buSzPct val="25000"/>
            </a:pPr>
            <a:fld id="{00000000-1234-1234-1234-123412341234}" type="slidenum">
              <a:rPr lang="en-US" sz="1200">
                <a:solidFill>
                  <a:schemeClr val="dk1"/>
                </a:solidFill>
              </a:rPr>
              <a:pPr algn="r">
                <a:buSzPct val="25000"/>
              </a:pPr>
              <a:t>4</a:t>
            </a:fld>
            <a:endParaRPr lang="en-US" sz="12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5" name="Shape 85"/>
          <p:cNvSpPr txBox="1">
            <a:spLocks noGrp="1"/>
          </p:cNvSpPr>
          <p:nvPr>
            <p:ph type="body" idx="1"/>
          </p:nvPr>
        </p:nvSpPr>
        <p:spPr>
          <a:xfrm>
            <a:off x="702311" y="4421823"/>
            <a:ext cx="5618479" cy="4189095"/>
          </a:xfrm>
          <a:prstGeom prst="rect">
            <a:avLst/>
          </a:prstGeom>
          <a:noFill/>
          <a:ln>
            <a:noFill/>
          </a:ln>
        </p:spPr>
        <p:txBody>
          <a:bodyPr lIns="93308" tIns="46641" rIns="93308" bIns="46641" anchor="t" anchorCtr="0">
            <a:noAutofit/>
          </a:bodyPr>
          <a:lstStyle/>
          <a:p>
            <a:pPr>
              <a:spcBef>
                <a:spcPts val="0"/>
              </a:spcBef>
              <a:buClr>
                <a:schemeClr val="dk1"/>
              </a:buClr>
              <a:buSzPct val="25000"/>
            </a:pPr>
            <a:r>
              <a:rPr lang="en-US"/>
              <a:t>In addition to individual inventors who may eventually want to claim intellectual property rights for a new idea or product, research and development (R&amp;D) firms as well as companies that perform their own research and development require their engineers to keep engineering notebooks. Engineering notebooks provide evidence when seeking a patent and facilitate the continuity of a project when personnel changes occur.</a:t>
            </a:r>
          </a:p>
          <a:p>
            <a:pPr>
              <a:spcBef>
                <a:spcPts val="367"/>
              </a:spcBef>
              <a:buClr>
                <a:schemeClr val="dk1"/>
              </a:buClr>
              <a:buSzPct val="25000"/>
            </a:pPr>
            <a:endParaRPr/>
          </a:p>
          <a:p>
            <a:pPr>
              <a:spcBef>
                <a:spcPts val="367"/>
              </a:spcBef>
              <a:buClr>
                <a:schemeClr val="dk1"/>
              </a:buClr>
              <a:buSzPct val="25000"/>
            </a:pPr>
            <a:r>
              <a:rPr lang="en-US"/>
              <a:t>Many college engineering programs require students to keep an engineering journal as process documentation of a project. Fully documenting the design process provides students an opportunity to gain experience and skills that are important in the engineering profession.</a:t>
            </a:r>
          </a:p>
        </p:txBody>
      </p:sp>
      <p:sp>
        <p:nvSpPr>
          <p:cNvPr id="86" name="Shape 86"/>
          <p:cNvSpPr txBox="1">
            <a:spLocks noGrp="1"/>
          </p:cNvSpPr>
          <p:nvPr>
            <p:ph type="hdr" idx="3"/>
          </p:nvPr>
        </p:nvSpPr>
        <p:spPr>
          <a:xfrm>
            <a:off x="68281" y="79193"/>
            <a:ext cx="3111623" cy="473535"/>
          </a:xfrm>
          <a:prstGeom prst="rect">
            <a:avLst/>
          </a:prstGeom>
          <a:noFill/>
          <a:ln>
            <a:noFill/>
          </a:ln>
        </p:spPr>
        <p:txBody>
          <a:bodyPr lIns="95094" tIns="47534" rIns="95094" bIns="47534" anchor="t" anchorCtr="0">
            <a:noAutofit/>
          </a:bodyPr>
          <a:lstStyle/>
          <a:p>
            <a:pPr>
              <a:buSzPct val="25000"/>
            </a:pPr>
            <a:r>
              <a:rPr lang="en-US"/>
              <a:t>Engineering Notebook</a:t>
            </a:r>
          </a:p>
        </p:txBody>
      </p:sp>
      <p:sp>
        <p:nvSpPr>
          <p:cNvPr id="87" name="Shape 87"/>
          <p:cNvSpPr txBox="1">
            <a:spLocks noGrp="1"/>
          </p:cNvSpPr>
          <p:nvPr>
            <p:ph type="dt" idx="10"/>
          </p:nvPr>
        </p:nvSpPr>
        <p:spPr>
          <a:xfrm>
            <a:off x="3849700" y="79192"/>
            <a:ext cx="3111623" cy="662626"/>
          </a:xfrm>
          <a:prstGeom prst="rect">
            <a:avLst/>
          </a:prstGeom>
          <a:noFill/>
          <a:ln>
            <a:noFill/>
          </a:ln>
        </p:spPr>
        <p:txBody>
          <a:bodyPr lIns="95094" tIns="47534" rIns="95094" bIns="47534" anchor="t" anchorCtr="0">
            <a:noAutofit/>
          </a:bodyPr>
          <a:lstStyle/>
          <a:p>
            <a:pPr>
              <a:buSzPct val="25000"/>
            </a:pPr>
            <a:r>
              <a:rPr lang="en-US"/>
              <a:t>Engineering Design and Development</a:t>
            </a:r>
          </a:p>
          <a:p>
            <a:pPr>
              <a:buSzPct val="25000"/>
            </a:pPr>
            <a:r>
              <a:rPr lang="en-US"/>
              <a:t>Lesson 1.1 Overview and Expectations</a:t>
            </a:r>
          </a:p>
        </p:txBody>
      </p:sp>
      <p:sp>
        <p:nvSpPr>
          <p:cNvPr id="88" name="Shape 88"/>
          <p:cNvSpPr txBox="1">
            <a:spLocks noGrp="1"/>
          </p:cNvSpPr>
          <p:nvPr>
            <p:ph type="sldNum" idx="12"/>
          </p:nvPr>
        </p:nvSpPr>
        <p:spPr>
          <a:xfrm>
            <a:off x="3901723" y="8835563"/>
            <a:ext cx="3111623" cy="473536"/>
          </a:xfrm>
          <a:prstGeom prst="rect">
            <a:avLst/>
          </a:prstGeom>
          <a:noFill/>
          <a:ln>
            <a:noFill/>
          </a:ln>
        </p:spPr>
        <p:txBody>
          <a:bodyPr lIns="95094" tIns="47534" rIns="95094" bIns="47534" anchor="b" anchorCtr="0">
            <a:noAutofit/>
          </a:bodyPr>
          <a:lstStyle/>
          <a:p>
            <a:pPr algn="r">
              <a:buSzPct val="25000"/>
            </a:pPr>
            <a:fld id="{00000000-1234-1234-1234-123412341234}" type="slidenum">
              <a:rPr lang="en-US" sz="1200">
                <a:solidFill>
                  <a:schemeClr val="dk1"/>
                </a:solidFill>
              </a:rPr>
              <a:pPr algn="r">
                <a:buSzPct val="25000"/>
              </a:pPr>
              <a:t>5</a:t>
            </a:fld>
            <a:endParaRPr lang="en-US" sz="12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9" name="Shape 99"/>
          <p:cNvSpPr txBox="1">
            <a:spLocks noGrp="1"/>
          </p:cNvSpPr>
          <p:nvPr>
            <p:ph type="body" idx="1"/>
          </p:nvPr>
        </p:nvSpPr>
        <p:spPr>
          <a:xfrm>
            <a:off x="702311" y="4421823"/>
            <a:ext cx="5618479" cy="4189095"/>
          </a:xfrm>
          <a:prstGeom prst="rect">
            <a:avLst/>
          </a:prstGeom>
          <a:noFill/>
          <a:ln>
            <a:noFill/>
          </a:ln>
        </p:spPr>
        <p:txBody>
          <a:bodyPr lIns="93308" tIns="46641" rIns="93308" bIns="46641" anchor="t" anchorCtr="0">
            <a:noAutofit/>
          </a:bodyPr>
          <a:lstStyle/>
          <a:p>
            <a:pPr>
              <a:spcBef>
                <a:spcPts val="0"/>
              </a:spcBef>
              <a:buSzPct val="25000"/>
            </a:pPr>
            <a:r>
              <a:rPr lang="en-US"/>
              <a:t>An engineering notebook should provide a record of all details related to a design project. This list is not all-inclusive. Everything you do or think about with respect to the design project should be included in the engineering notebook. Pictures are an excellent way to document parts of your process and can provide evidence that words alone can not convey. Take pictures throughout the process and insert them into your engineering notebook.</a:t>
            </a:r>
          </a:p>
        </p:txBody>
      </p:sp>
      <p:sp>
        <p:nvSpPr>
          <p:cNvPr id="100" name="Shape 100"/>
          <p:cNvSpPr txBox="1">
            <a:spLocks noGrp="1"/>
          </p:cNvSpPr>
          <p:nvPr>
            <p:ph type="hdr" idx="3"/>
          </p:nvPr>
        </p:nvSpPr>
        <p:spPr>
          <a:xfrm>
            <a:off x="68281" y="79193"/>
            <a:ext cx="3111623" cy="473535"/>
          </a:xfrm>
          <a:prstGeom prst="rect">
            <a:avLst/>
          </a:prstGeom>
          <a:noFill/>
          <a:ln>
            <a:noFill/>
          </a:ln>
        </p:spPr>
        <p:txBody>
          <a:bodyPr lIns="95094" tIns="47534" rIns="95094" bIns="47534" anchor="t" anchorCtr="0">
            <a:noAutofit/>
          </a:bodyPr>
          <a:lstStyle/>
          <a:p>
            <a:pPr>
              <a:buSzPct val="25000"/>
            </a:pPr>
            <a:r>
              <a:rPr lang="en-US"/>
              <a:t>Presentation Name</a:t>
            </a:r>
          </a:p>
        </p:txBody>
      </p:sp>
      <p:sp>
        <p:nvSpPr>
          <p:cNvPr id="101" name="Shape 101"/>
          <p:cNvSpPr txBox="1">
            <a:spLocks noGrp="1"/>
          </p:cNvSpPr>
          <p:nvPr>
            <p:ph type="dt" idx="10"/>
          </p:nvPr>
        </p:nvSpPr>
        <p:spPr>
          <a:xfrm>
            <a:off x="3849700" y="79192"/>
            <a:ext cx="3111623" cy="662626"/>
          </a:xfrm>
          <a:prstGeom prst="rect">
            <a:avLst/>
          </a:prstGeom>
          <a:noFill/>
          <a:ln>
            <a:noFill/>
          </a:ln>
        </p:spPr>
        <p:txBody>
          <a:bodyPr lIns="95094" tIns="47534" rIns="95094" bIns="47534" anchor="t" anchorCtr="0">
            <a:noAutofit/>
          </a:bodyPr>
          <a:lstStyle/>
          <a:p>
            <a:pPr>
              <a:buSzPct val="25000"/>
            </a:pPr>
            <a:r>
              <a:rPr lang="en-US"/>
              <a:t>Engineering Design and Development</a:t>
            </a:r>
          </a:p>
          <a:p>
            <a:pPr>
              <a:buSzPct val="25000"/>
            </a:pPr>
            <a:r>
              <a:rPr lang="en-US"/>
              <a:t>Lesson #.# Lesson Name</a:t>
            </a:r>
          </a:p>
        </p:txBody>
      </p:sp>
      <p:sp>
        <p:nvSpPr>
          <p:cNvPr id="102" name="Shape 102"/>
          <p:cNvSpPr txBox="1">
            <a:spLocks noGrp="1"/>
          </p:cNvSpPr>
          <p:nvPr>
            <p:ph type="sldNum" idx="12"/>
          </p:nvPr>
        </p:nvSpPr>
        <p:spPr>
          <a:xfrm>
            <a:off x="3901723" y="8835563"/>
            <a:ext cx="3111623" cy="473536"/>
          </a:xfrm>
          <a:prstGeom prst="rect">
            <a:avLst/>
          </a:prstGeom>
          <a:noFill/>
          <a:ln>
            <a:noFill/>
          </a:ln>
        </p:spPr>
        <p:txBody>
          <a:bodyPr lIns="95094" tIns="47534" rIns="95094" bIns="47534" anchor="b" anchorCtr="0">
            <a:noAutofit/>
          </a:bodyPr>
          <a:lstStyle/>
          <a:p>
            <a:pPr algn="r">
              <a:buSzPct val="25000"/>
            </a:pPr>
            <a:fld id="{00000000-1234-1234-1234-123412341234}" type="slidenum">
              <a:rPr lang="en-US" sz="1200">
                <a:solidFill>
                  <a:schemeClr val="dk1"/>
                </a:solidFill>
              </a:rPr>
              <a:pPr algn="r">
                <a:buSzPct val="25000"/>
              </a:pPr>
              <a:t>6</a:t>
            </a:fld>
            <a:endParaRPr lang="en-US" sz="12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9" name="Shape 109"/>
          <p:cNvSpPr txBox="1">
            <a:spLocks noGrp="1"/>
          </p:cNvSpPr>
          <p:nvPr>
            <p:ph type="body" idx="1"/>
          </p:nvPr>
        </p:nvSpPr>
        <p:spPr>
          <a:xfrm>
            <a:off x="702311" y="4421823"/>
            <a:ext cx="5618479" cy="4189095"/>
          </a:xfrm>
          <a:prstGeom prst="rect">
            <a:avLst/>
          </a:prstGeom>
          <a:noFill/>
          <a:ln>
            <a:noFill/>
          </a:ln>
        </p:spPr>
        <p:txBody>
          <a:bodyPr lIns="93308" tIns="46641" rIns="93308" bIns="46641" anchor="t" anchorCtr="0">
            <a:noAutofit/>
          </a:bodyPr>
          <a:lstStyle/>
          <a:p>
            <a:pPr>
              <a:spcBef>
                <a:spcPts val="0"/>
              </a:spcBef>
              <a:buClr>
                <a:schemeClr val="dk1"/>
              </a:buClr>
              <a:buSzPct val="25000"/>
            </a:pPr>
            <a:r>
              <a:rPr lang="en-US"/>
              <a:t>The items on this page are </a:t>
            </a:r>
            <a:r>
              <a:rPr lang="en-US" b="1" i="1"/>
              <a:t>highly recommended</a:t>
            </a:r>
            <a:r>
              <a:rPr lang="en-US"/>
              <a:t>, but there is NO one correct way to keep an engineering notebook.  Remember that the goal is to document your design process so that you can prove that the work is original, when it was completed, and that it belongs to you. The more details you include and the better organized your notebook, the better. </a:t>
            </a:r>
          </a:p>
          <a:p>
            <a:pPr>
              <a:spcBef>
                <a:spcPts val="367"/>
              </a:spcBef>
              <a:buClr>
                <a:schemeClr val="dk1"/>
              </a:buClr>
              <a:buSzPct val="25000"/>
            </a:pPr>
            <a:endParaRPr/>
          </a:p>
          <a:p>
            <a:pPr>
              <a:spcBef>
                <a:spcPts val="367"/>
              </a:spcBef>
              <a:buSzPct val="25000"/>
            </a:pPr>
            <a:r>
              <a:rPr lang="en-US"/>
              <a:t>It is best to include a title page and table of contents at the front of your engineering notebook. Set up separate sections within your engineering notebook for general chronological daily entries (which can include any combination of notes, sketches, images, summaries, technical drawings, etc. related to the project). Include a References section to list  reference sources using APA citation. Leave several pages at the back of your engineering notebook for a Contacts section to list all of your contacts for the project. </a:t>
            </a:r>
          </a:p>
        </p:txBody>
      </p:sp>
      <p:sp>
        <p:nvSpPr>
          <p:cNvPr id="110" name="Shape 110"/>
          <p:cNvSpPr txBox="1">
            <a:spLocks noGrp="1"/>
          </p:cNvSpPr>
          <p:nvPr>
            <p:ph type="hdr" idx="3"/>
          </p:nvPr>
        </p:nvSpPr>
        <p:spPr>
          <a:xfrm>
            <a:off x="68281" y="79193"/>
            <a:ext cx="3111623" cy="473535"/>
          </a:xfrm>
          <a:prstGeom prst="rect">
            <a:avLst/>
          </a:prstGeom>
          <a:noFill/>
          <a:ln>
            <a:noFill/>
          </a:ln>
        </p:spPr>
        <p:txBody>
          <a:bodyPr lIns="95094" tIns="47534" rIns="95094" bIns="47534" anchor="t" anchorCtr="0">
            <a:noAutofit/>
          </a:bodyPr>
          <a:lstStyle/>
          <a:p>
            <a:pPr>
              <a:buSzPct val="25000"/>
            </a:pPr>
            <a:r>
              <a:rPr lang="en-US"/>
              <a:t>Engineering Notebook</a:t>
            </a:r>
          </a:p>
        </p:txBody>
      </p:sp>
      <p:sp>
        <p:nvSpPr>
          <p:cNvPr id="111" name="Shape 111"/>
          <p:cNvSpPr txBox="1">
            <a:spLocks noGrp="1"/>
          </p:cNvSpPr>
          <p:nvPr>
            <p:ph type="dt" idx="10"/>
          </p:nvPr>
        </p:nvSpPr>
        <p:spPr>
          <a:xfrm>
            <a:off x="3849700" y="79192"/>
            <a:ext cx="3111623" cy="662626"/>
          </a:xfrm>
          <a:prstGeom prst="rect">
            <a:avLst/>
          </a:prstGeom>
          <a:noFill/>
          <a:ln>
            <a:noFill/>
          </a:ln>
        </p:spPr>
        <p:txBody>
          <a:bodyPr lIns="95094" tIns="47534" rIns="95094" bIns="47534" anchor="t" anchorCtr="0">
            <a:noAutofit/>
          </a:bodyPr>
          <a:lstStyle/>
          <a:p>
            <a:pPr>
              <a:buSzPct val="25000"/>
            </a:pPr>
            <a:r>
              <a:rPr lang="en-US"/>
              <a:t>Engineering Design and Development</a:t>
            </a:r>
          </a:p>
          <a:p>
            <a:pPr>
              <a:buSzPct val="25000"/>
            </a:pPr>
            <a:r>
              <a:rPr lang="en-US"/>
              <a:t>Lesson 1.1 Overview and Expectations</a:t>
            </a:r>
          </a:p>
        </p:txBody>
      </p:sp>
      <p:sp>
        <p:nvSpPr>
          <p:cNvPr id="112" name="Shape 112"/>
          <p:cNvSpPr txBox="1">
            <a:spLocks noGrp="1"/>
          </p:cNvSpPr>
          <p:nvPr>
            <p:ph type="sldNum" idx="12"/>
          </p:nvPr>
        </p:nvSpPr>
        <p:spPr>
          <a:xfrm>
            <a:off x="3901723" y="8835563"/>
            <a:ext cx="3111623" cy="473536"/>
          </a:xfrm>
          <a:prstGeom prst="rect">
            <a:avLst/>
          </a:prstGeom>
          <a:noFill/>
          <a:ln>
            <a:noFill/>
          </a:ln>
        </p:spPr>
        <p:txBody>
          <a:bodyPr lIns="95094" tIns="47534" rIns="95094" bIns="47534" anchor="b" anchorCtr="0">
            <a:noAutofit/>
          </a:bodyPr>
          <a:lstStyle/>
          <a:p>
            <a:pPr algn="r">
              <a:buSzPct val="25000"/>
            </a:pPr>
            <a:fld id="{00000000-1234-1234-1234-123412341234}" type="slidenum">
              <a:rPr lang="en-US" sz="1200">
                <a:solidFill>
                  <a:schemeClr val="dk1"/>
                </a:solidFill>
              </a:rPr>
              <a:pPr algn="r">
                <a:buSzPct val="25000"/>
              </a:pPr>
              <a:t>7</a:t>
            </a:fld>
            <a:endParaRPr lang="en-US" sz="120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19" name="Shape 119"/>
          <p:cNvSpPr txBox="1">
            <a:spLocks noGrp="1"/>
          </p:cNvSpPr>
          <p:nvPr>
            <p:ph type="body" idx="1"/>
          </p:nvPr>
        </p:nvSpPr>
        <p:spPr>
          <a:xfrm>
            <a:off x="702311" y="4421823"/>
            <a:ext cx="5618479" cy="4189095"/>
          </a:xfrm>
          <a:prstGeom prst="rect">
            <a:avLst/>
          </a:prstGeom>
          <a:noFill/>
          <a:ln>
            <a:noFill/>
          </a:ln>
        </p:spPr>
        <p:txBody>
          <a:bodyPr lIns="93308" tIns="46641" rIns="93308" bIns="46641" anchor="t" anchorCtr="0">
            <a:noAutofit/>
          </a:bodyPr>
          <a:lstStyle/>
          <a:p>
            <a:pPr>
              <a:spcBef>
                <a:spcPts val="0"/>
              </a:spcBef>
              <a:buClr>
                <a:schemeClr val="dk1"/>
              </a:buClr>
              <a:buSzPct val="25000"/>
            </a:pPr>
            <a:r>
              <a:rPr lang="en-US"/>
              <a:t>Again, these are suggestions for your engineering notebook but </a:t>
            </a:r>
            <a:r>
              <a:rPr lang="en-US" b="1" i="1"/>
              <a:t>highly recommended</a:t>
            </a:r>
            <a:r>
              <a:rPr lang="en-US"/>
              <a:t>.  In PoE you will be assessed on your diligence in following these practices. However, remember that there is NO one correct way to keep an engineering notebook.  </a:t>
            </a:r>
          </a:p>
        </p:txBody>
      </p:sp>
      <p:sp>
        <p:nvSpPr>
          <p:cNvPr id="120" name="Shape 120"/>
          <p:cNvSpPr txBox="1">
            <a:spLocks noGrp="1"/>
          </p:cNvSpPr>
          <p:nvPr>
            <p:ph type="hdr" idx="3"/>
          </p:nvPr>
        </p:nvSpPr>
        <p:spPr>
          <a:xfrm>
            <a:off x="68281" y="79193"/>
            <a:ext cx="3111623" cy="473535"/>
          </a:xfrm>
          <a:prstGeom prst="rect">
            <a:avLst/>
          </a:prstGeom>
          <a:noFill/>
          <a:ln>
            <a:noFill/>
          </a:ln>
        </p:spPr>
        <p:txBody>
          <a:bodyPr lIns="95094" tIns="47534" rIns="95094" bIns="47534" anchor="t" anchorCtr="0">
            <a:noAutofit/>
          </a:bodyPr>
          <a:lstStyle/>
          <a:p>
            <a:pPr>
              <a:buSzPct val="25000"/>
            </a:pPr>
            <a:r>
              <a:rPr lang="en-US"/>
              <a:t>Presentation Name</a:t>
            </a:r>
          </a:p>
        </p:txBody>
      </p:sp>
      <p:sp>
        <p:nvSpPr>
          <p:cNvPr id="121" name="Shape 121"/>
          <p:cNvSpPr txBox="1">
            <a:spLocks noGrp="1"/>
          </p:cNvSpPr>
          <p:nvPr>
            <p:ph type="dt" idx="10"/>
          </p:nvPr>
        </p:nvSpPr>
        <p:spPr>
          <a:xfrm>
            <a:off x="3849700" y="79192"/>
            <a:ext cx="3111623" cy="662626"/>
          </a:xfrm>
          <a:prstGeom prst="rect">
            <a:avLst/>
          </a:prstGeom>
          <a:noFill/>
          <a:ln>
            <a:noFill/>
          </a:ln>
        </p:spPr>
        <p:txBody>
          <a:bodyPr lIns="95094" tIns="47534" rIns="95094" bIns="47534" anchor="t" anchorCtr="0">
            <a:noAutofit/>
          </a:bodyPr>
          <a:lstStyle/>
          <a:p>
            <a:pPr>
              <a:buSzPct val="25000"/>
            </a:pPr>
            <a:r>
              <a:rPr lang="en-US"/>
              <a:t>Engineering Design and Development</a:t>
            </a:r>
          </a:p>
          <a:p>
            <a:pPr>
              <a:buSzPct val="25000"/>
            </a:pPr>
            <a:r>
              <a:rPr lang="en-US"/>
              <a:t>Lesson #.# Lesson Name</a:t>
            </a:r>
          </a:p>
        </p:txBody>
      </p:sp>
      <p:sp>
        <p:nvSpPr>
          <p:cNvPr id="122" name="Shape 122"/>
          <p:cNvSpPr txBox="1">
            <a:spLocks noGrp="1"/>
          </p:cNvSpPr>
          <p:nvPr>
            <p:ph type="sldNum" idx="12"/>
          </p:nvPr>
        </p:nvSpPr>
        <p:spPr>
          <a:xfrm>
            <a:off x="3901723" y="8835563"/>
            <a:ext cx="3111623" cy="473536"/>
          </a:xfrm>
          <a:prstGeom prst="rect">
            <a:avLst/>
          </a:prstGeom>
          <a:noFill/>
          <a:ln>
            <a:noFill/>
          </a:ln>
        </p:spPr>
        <p:txBody>
          <a:bodyPr lIns="95094" tIns="47534" rIns="95094" bIns="47534" anchor="b" anchorCtr="0">
            <a:noAutofit/>
          </a:bodyPr>
          <a:lstStyle/>
          <a:p>
            <a:pPr algn="r">
              <a:buSzPct val="25000"/>
            </a:pPr>
            <a:fld id="{00000000-1234-1234-1234-123412341234}" type="slidenum">
              <a:rPr lang="en-US" sz="1200">
                <a:solidFill>
                  <a:schemeClr val="dk1"/>
                </a:solidFill>
              </a:rPr>
              <a:pPr algn="r">
                <a:buSzPct val="25000"/>
              </a:pPr>
              <a:t>8</a:t>
            </a:fld>
            <a:endParaRPr lang="en-US" sz="120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30" name="Shape 130"/>
          <p:cNvSpPr txBox="1">
            <a:spLocks noGrp="1"/>
          </p:cNvSpPr>
          <p:nvPr>
            <p:ph type="body" idx="1"/>
          </p:nvPr>
        </p:nvSpPr>
        <p:spPr>
          <a:xfrm>
            <a:off x="702311" y="4421823"/>
            <a:ext cx="5618479" cy="4189095"/>
          </a:xfrm>
          <a:prstGeom prst="rect">
            <a:avLst/>
          </a:prstGeom>
          <a:noFill/>
          <a:ln>
            <a:noFill/>
          </a:ln>
        </p:spPr>
        <p:txBody>
          <a:bodyPr lIns="93308" tIns="46641" rIns="93308" bIns="46641" anchor="t" anchorCtr="0">
            <a:noAutofit/>
          </a:bodyPr>
          <a:lstStyle/>
          <a:p>
            <a:pPr>
              <a:spcBef>
                <a:spcPts val="0"/>
              </a:spcBef>
              <a:buClr>
                <a:schemeClr val="dk1"/>
              </a:buClr>
              <a:buSzPct val="25000"/>
            </a:pPr>
            <a:r>
              <a:rPr lang="en-US"/>
              <a:t>These are Best Practices for keeping an engineering notebook.  Again, your goal is to provide as much detail and organization as possible so that there is not question about your design process and when it was completed.</a:t>
            </a:r>
          </a:p>
          <a:p>
            <a:pPr>
              <a:spcBef>
                <a:spcPts val="367"/>
              </a:spcBef>
              <a:buClr>
                <a:schemeClr val="dk1"/>
              </a:buClr>
              <a:buSzPct val="25000"/>
            </a:pPr>
            <a:endParaRPr/>
          </a:p>
          <a:p>
            <a:pPr>
              <a:spcBef>
                <a:spcPts val="367"/>
              </a:spcBef>
              <a:buClr>
                <a:schemeClr val="dk1"/>
              </a:buClr>
              <a:buSzPct val="100000"/>
              <a:buFont typeface="Arial"/>
              <a:buChar char="•"/>
            </a:pPr>
            <a:r>
              <a:rPr lang="en-US"/>
              <a:t>At this level, you may not feel comfortable completing sketches in ink. If you must complete sketches in pencil, it is suggested that you trace over the pencil sketches with pen immediately after completion but do all other work in pen initially.</a:t>
            </a:r>
          </a:p>
          <a:p>
            <a:pPr>
              <a:spcBef>
                <a:spcPts val="367"/>
              </a:spcBef>
              <a:buClr>
                <a:schemeClr val="dk1"/>
              </a:buClr>
              <a:buSzPct val="100000"/>
              <a:buFont typeface="Arial"/>
              <a:buChar char="•"/>
            </a:pPr>
            <a:r>
              <a:rPr lang="en-US"/>
              <a:t>Do not use markers that bleed through the paper.</a:t>
            </a:r>
          </a:p>
          <a:p>
            <a:pPr>
              <a:spcBef>
                <a:spcPts val="367"/>
              </a:spcBef>
              <a:buClr>
                <a:schemeClr val="dk1"/>
              </a:buClr>
              <a:buSzPct val="100000"/>
              <a:buFont typeface="Arial"/>
              <a:buChar char="•"/>
            </a:pPr>
            <a:r>
              <a:rPr lang="en-US"/>
              <a:t>It is important that the engineering notebook is bound. Do not use a spiral or loose leaf notebook. Pages should never be removed from the notebook.</a:t>
            </a:r>
          </a:p>
          <a:p>
            <a:pPr>
              <a:spcBef>
                <a:spcPts val="367"/>
              </a:spcBef>
              <a:buClr>
                <a:schemeClr val="dk1"/>
              </a:buClr>
              <a:buSzPct val="25000"/>
            </a:pPr>
            <a:endParaRPr/>
          </a:p>
        </p:txBody>
      </p:sp>
      <p:sp>
        <p:nvSpPr>
          <p:cNvPr id="131" name="Shape 131"/>
          <p:cNvSpPr txBox="1">
            <a:spLocks noGrp="1"/>
          </p:cNvSpPr>
          <p:nvPr>
            <p:ph type="hdr" idx="3"/>
          </p:nvPr>
        </p:nvSpPr>
        <p:spPr>
          <a:xfrm>
            <a:off x="68281" y="79193"/>
            <a:ext cx="3111623" cy="473535"/>
          </a:xfrm>
          <a:prstGeom prst="rect">
            <a:avLst/>
          </a:prstGeom>
          <a:noFill/>
          <a:ln>
            <a:noFill/>
          </a:ln>
        </p:spPr>
        <p:txBody>
          <a:bodyPr lIns="95094" tIns="47534" rIns="95094" bIns="47534" anchor="t" anchorCtr="0">
            <a:noAutofit/>
          </a:bodyPr>
          <a:lstStyle/>
          <a:p>
            <a:pPr>
              <a:buSzPct val="25000"/>
            </a:pPr>
            <a:r>
              <a:rPr lang="en-US"/>
              <a:t>Presentation Name</a:t>
            </a:r>
          </a:p>
        </p:txBody>
      </p:sp>
      <p:sp>
        <p:nvSpPr>
          <p:cNvPr id="132" name="Shape 132"/>
          <p:cNvSpPr txBox="1">
            <a:spLocks noGrp="1"/>
          </p:cNvSpPr>
          <p:nvPr>
            <p:ph type="dt" idx="10"/>
          </p:nvPr>
        </p:nvSpPr>
        <p:spPr>
          <a:xfrm>
            <a:off x="3849700" y="79192"/>
            <a:ext cx="3111623" cy="662626"/>
          </a:xfrm>
          <a:prstGeom prst="rect">
            <a:avLst/>
          </a:prstGeom>
          <a:noFill/>
          <a:ln>
            <a:noFill/>
          </a:ln>
        </p:spPr>
        <p:txBody>
          <a:bodyPr lIns="95094" tIns="47534" rIns="95094" bIns="47534" anchor="t" anchorCtr="0">
            <a:noAutofit/>
          </a:bodyPr>
          <a:lstStyle/>
          <a:p>
            <a:pPr>
              <a:buSzPct val="25000"/>
            </a:pPr>
            <a:r>
              <a:rPr lang="en-US"/>
              <a:t>Engineering Design and Development</a:t>
            </a:r>
          </a:p>
          <a:p>
            <a:pPr>
              <a:buSzPct val="25000"/>
            </a:pPr>
            <a:r>
              <a:rPr lang="en-US"/>
              <a:t>Lesson #.# Lesson Name</a:t>
            </a:r>
          </a:p>
        </p:txBody>
      </p:sp>
      <p:sp>
        <p:nvSpPr>
          <p:cNvPr id="133" name="Shape 133"/>
          <p:cNvSpPr txBox="1">
            <a:spLocks noGrp="1"/>
          </p:cNvSpPr>
          <p:nvPr>
            <p:ph type="sldNum" idx="12"/>
          </p:nvPr>
        </p:nvSpPr>
        <p:spPr>
          <a:xfrm>
            <a:off x="3901723" y="8835563"/>
            <a:ext cx="3111623" cy="473536"/>
          </a:xfrm>
          <a:prstGeom prst="rect">
            <a:avLst/>
          </a:prstGeom>
          <a:noFill/>
          <a:ln>
            <a:noFill/>
          </a:ln>
        </p:spPr>
        <p:txBody>
          <a:bodyPr lIns="95094" tIns="47534" rIns="95094" bIns="47534" anchor="b" anchorCtr="0">
            <a:noAutofit/>
          </a:bodyPr>
          <a:lstStyle/>
          <a:p>
            <a:pPr algn="r">
              <a:buSzPct val="25000"/>
            </a:pPr>
            <a:fld id="{00000000-1234-1234-1234-123412341234}" type="slidenum">
              <a:rPr lang="en-US" sz="1200">
                <a:solidFill>
                  <a:schemeClr val="dk1"/>
                </a:solidFill>
              </a:rPr>
              <a:pPr algn="r">
                <a:buSzPct val="25000"/>
              </a:pPr>
              <a:t>9</a:t>
            </a:fld>
            <a:endParaRPr lang="en-US" sz="12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defRPr sz="1400" b="0" i="0" u="none" strike="noStrike" cap="none">
                <a:solidFill>
                  <a:schemeClr val="dk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17" name="Shape 17"/>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defRPr sz="1400" b="0" i="0" u="none" strike="noStrike" cap="none">
                <a:solidFill>
                  <a:schemeClr val="dk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457200" y="274637"/>
            <a:ext cx="8229600" cy="715962"/>
          </a:xfrm>
          <a:prstGeom prst="rect">
            <a:avLst/>
          </a:prstGeom>
          <a:noFill/>
          <a:ln>
            <a:noFill/>
          </a:ln>
        </p:spPr>
        <p:txBody>
          <a:bodyPr lIns="91425" tIns="91425" rIns="91425" bIns="91425" anchor="ctr" anchorCtr="0"/>
          <a:lstStyle>
            <a:lvl1pPr lvl="0" rtl="0">
              <a:spcBef>
                <a:spcPts val="0"/>
              </a:spcBef>
              <a:defRPr sz="3600"/>
            </a:lvl1pPr>
            <a:lvl2pPr lvl="1" rtl="0">
              <a:spcBef>
                <a:spcPts val="0"/>
              </a:spcBef>
              <a:defRPr sz="4400">
                <a:solidFill>
                  <a:schemeClr val="dk2"/>
                </a:solidFill>
                <a:latin typeface="Arial"/>
                <a:ea typeface="Arial"/>
                <a:cs typeface="Arial"/>
                <a:sym typeface="Arial"/>
              </a:defRPr>
            </a:lvl2pPr>
            <a:lvl3pPr lvl="2" rtl="0">
              <a:spcBef>
                <a:spcPts val="0"/>
              </a:spcBef>
              <a:defRPr sz="4400">
                <a:solidFill>
                  <a:schemeClr val="dk2"/>
                </a:solidFill>
                <a:latin typeface="Arial"/>
                <a:ea typeface="Arial"/>
                <a:cs typeface="Arial"/>
                <a:sym typeface="Arial"/>
              </a:defRPr>
            </a:lvl3pPr>
            <a:lvl4pPr lvl="3" rtl="0">
              <a:spcBef>
                <a:spcPts val="0"/>
              </a:spcBef>
              <a:defRPr sz="4400">
                <a:solidFill>
                  <a:schemeClr val="dk2"/>
                </a:solidFill>
                <a:latin typeface="Arial"/>
                <a:ea typeface="Arial"/>
                <a:cs typeface="Arial"/>
                <a:sym typeface="Arial"/>
              </a:defRPr>
            </a:lvl4pPr>
            <a:lvl5pPr lvl="4" rtl="0">
              <a:spcBef>
                <a:spcPts val="0"/>
              </a:spcBef>
              <a:defRPr sz="4400">
                <a:solidFill>
                  <a:schemeClr val="dk2"/>
                </a:solidFill>
                <a:latin typeface="Arial"/>
                <a:ea typeface="Arial"/>
                <a:cs typeface="Arial"/>
                <a:sym typeface="Arial"/>
              </a:defRPr>
            </a:lvl5pPr>
            <a:lvl6pPr lvl="5" rtl="0">
              <a:spcBef>
                <a:spcPts val="0"/>
              </a:spcBef>
              <a:defRPr sz="4400">
                <a:solidFill>
                  <a:schemeClr val="dk2"/>
                </a:solidFill>
                <a:latin typeface="Arial"/>
                <a:ea typeface="Arial"/>
                <a:cs typeface="Arial"/>
                <a:sym typeface="Arial"/>
              </a:defRPr>
            </a:lvl6pPr>
            <a:lvl7pPr lvl="6" rtl="0">
              <a:spcBef>
                <a:spcPts val="0"/>
              </a:spcBef>
              <a:defRPr sz="4400">
                <a:solidFill>
                  <a:schemeClr val="dk2"/>
                </a:solidFill>
                <a:latin typeface="Arial"/>
                <a:ea typeface="Arial"/>
                <a:cs typeface="Arial"/>
                <a:sym typeface="Arial"/>
              </a:defRPr>
            </a:lvl7pPr>
            <a:lvl8pPr lvl="7" rtl="0">
              <a:spcBef>
                <a:spcPts val="0"/>
              </a:spcBef>
              <a:defRPr sz="4400">
                <a:solidFill>
                  <a:schemeClr val="dk2"/>
                </a:solidFill>
                <a:latin typeface="Arial"/>
                <a:ea typeface="Arial"/>
                <a:cs typeface="Arial"/>
                <a:sym typeface="Arial"/>
              </a:defRPr>
            </a:lvl8pPr>
            <a:lvl9pPr lvl="8" rtl="0">
              <a:spcBef>
                <a:spcPts val="0"/>
              </a:spcBef>
              <a:defRPr sz="4400">
                <a:solidFill>
                  <a:schemeClr val="dk2"/>
                </a:solidFill>
                <a:latin typeface="Arial"/>
                <a:ea typeface="Arial"/>
                <a:cs typeface="Arial"/>
                <a:sym typeface="Arial"/>
              </a:defRPr>
            </a:lvl9pPr>
          </a:lstStyle>
          <a:p>
            <a:endParaRPr/>
          </a:p>
        </p:txBody>
      </p:sp>
      <p:sp>
        <p:nvSpPr>
          <p:cNvPr id="21" name="Shape 21"/>
          <p:cNvSpPr txBox="1">
            <a:spLocks noGrp="1"/>
          </p:cNvSpPr>
          <p:nvPr>
            <p:ph type="body" idx="1"/>
          </p:nvPr>
        </p:nvSpPr>
        <p:spPr>
          <a:xfrm>
            <a:off x="457200" y="1295400"/>
            <a:ext cx="8229600" cy="4830762"/>
          </a:xfrm>
          <a:prstGeom prst="rect">
            <a:avLst/>
          </a:prstGeom>
          <a:noFill/>
          <a:ln>
            <a:noFill/>
          </a:ln>
        </p:spPr>
        <p:txBody>
          <a:bodyPr lIns="91425" tIns="91425" rIns="91425" bIns="91425" anchor="t" anchorCtr="0"/>
          <a:lstStyle>
            <a:lvl1pPr lvl="0" rtl="0">
              <a:spcBef>
                <a:spcPts val="0"/>
              </a:spcBef>
              <a:defRPr sz="3200"/>
            </a:lvl1pPr>
            <a:lvl2pPr lvl="1" rtl="0">
              <a:spcBef>
                <a:spcPts val="0"/>
              </a:spcBef>
              <a:defRPr sz="2800"/>
            </a:lvl2pPr>
            <a:lvl3pPr lvl="2" rtl="0">
              <a:spcBef>
                <a:spcPts val="0"/>
              </a:spcBef>
              <a:defRPr sz="2400"/>
            </a:lvl3pPr>
            <a:lvl4pPr lvl="3" rtl="0">
              <a:spcBef>
                <a:spcPts val="0"/>
              </a:spcBef>
              <a:defRPr sz="2400"/>
            </a:lvl4pPr>
            <a:lvl5pPr lvl="4" rtl="0">
              <a:spcBef>
                <a:spcPts val="0"/>
              </a:spcBef>
              <a:defRPr sz="2400"/>
            </a:lvl5pPr>
            <a:lvl6pPr lvl="5" rtl="0">
              <a:spcBef>
                <a:spcPts val="0"/>
              </a:spcBef>
              <a:defRPr sz="2000">
                <a:solidFill>
                  <a:schemeClr val="dk1"/>
                </a:solidFill>
                <a:latin typeface="Arial"/>
                <a:ea typeface="Arial"/>
                <a:cs typeface="Arial"/>
                <a:sym typeface="Arial"/>
              </a:defRPr>
            </a:lvl6pPr>
            <a:lvl7pPr lvl="6" rtl="0">
              <a:spcBef>
                <a:spcPts val="0"/>
              </a:spcBef>
              <a:defRPr sz="2000">
                <a:solidFill>
                  <a:schemeClr val="dk1"/>
                </a:solidFill>
                <a:latin typeface="Arial"/>
                <a:ea typeface="Arial"/>
                <a:cs typeface="Arial"/>
                <a:sym typeface="Arial"/>
              </a:defRPr>
            </a:lvl7pPr>
            <a:lvl8pPr lvl="7" rtl="0">
              <a:spcBef>
                <a:spcPts val="0"/>
              </a:spcBef>
              <a:defRPr sz="2000">
                <a:solidFill>
                  <a:schemeClr val="dk1"/>
                </a:solidFill>
                <a:latin typeface="Arial"/>
                <a:ea typeface="Arial"/>
                <a:cs typeface="Arial"/>
                <a:sym typeface="Arial"/>
              </a:defRPr>
            </a:lvl8pPr>
            <a:lvl9pPr lvl="8" rtl="0">
              <a:spcBef>
                <a:spcPts val="0"/>
              </a:spcBef>
              <a:defRPr sz="2000">
                <a:solidFill>
                  <a:schemeClr val="dk1"/>
                </a:solidFill>
                <a:latin typeface="Arial"/>
                <a:ea typeface="Arial"/>
                <a:cs typeface="Arial"/>
                <a:sym typeface="Arial"/>
              </a:defRPr>
            </a:lvl9pPr>
          </a:lstStyle>
          <a:p>
            <a:endParaRPr/>
          </a:p>
        </p:txBody>
      </p:sp>
      <p:sp>
        <p:nvSpPr>
          <p:cNvPr id="22" name="Shape 22"/>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defRPr sz="1400" b="0" i="0" u="none" strike="noStrike" cap="none">
                <a:solidFill>
                  <a:schemeClr val="dk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defRPr sz="1400" b="0" i="0" u="none" strike="noStrike" cap="none">
                <a:solidFill>
                  <a:schemeClr val="dk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5"/>
        <p:cNvGrpSpPr/>
        <p:nvPr/>
      </p:nvGrpSpPr>
      <p:grpSpPr>
        <a:xfrm>
          <a:off x="0" y="0"/>
          <a:ext cx="0" cy="0"/>
          <a:chOff x="0" y="0"/>
          <a:chExt cx="0" cy="0"/>
        </a:xfrm>
      </p:grpSpPr>
      <p:sp>
        <p:nvSpPr>
          <p:cNvPr id="26" name="Shape 26"/>
          <p:cNvSpPr txBox="1">
            <a:spLocks noGrp="1"/>
          </p:cNvSpPr>
          <p:nvPr>
            <p:ph type="ctrTitle"/>
          </p:nvPr>
        </p:nvSpPr>
        <p:spPr>
          <a:xfrm>
            <a:off x="685800" y="2590800"/>
            <a:ext cx="7772400" cy="990599"/>
          </a:xfrm>
          <a:prstGeom prst="rect">
            <a:avLst/>
          </a:prstGeom>
          <a:noFill/>
          <a:ln>
            <a:noFill/>
          </a:ln>
        </p:spPr>
        <p:txBody>
          <a:bodyPr lIns="91425" tIns="91425" rIns="91425" bIns="91425" anchor="ctr" anchorCtr="0"/>
          <a:lstStyle>
            <a:lvl1pPr marL="0" marR="0" lvl="0" indent="0" algn="l" rtl="0">
              <a:spcBef>
                <a:spcPts val="0"/>
              </a:spcBef>
              <a:spcAft>
                <a:spcPts val="0"/>
              </a:spcAft>
              <a:defRPr sz="3600" b="0" i="0" u="none" strike="noStrike" cap="none">
                <a:solidFill>
                  <a:srgbClr val="00386B"/>
                </a:solidFill>
                <a:latin typeface="Arial"/>
                <a:ea typeface="Arial"/>
                <a:cs typeface="Arial"/>
                <a:sym typeface="Arial"/>
              </a:defRPr>
            </a:lvl1pPr>
            <a:lvl2pPr marL="0" marR="0" lvl="1" indent="0" algn="ctr" rtl="0">
              <a:spcBef>
                <a:spcPts val="0"/>
              </a:spcBef>
              <a:spcAft>
                <a:spcPts val="0"/>
              </a:spcAft>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defRPr sz="4400" b="0" i="0" u="none" strike="noStrike" cap="none">
                <a:solidFill>
                  <a:schemeClr val="dk2"/>
                </a:solidFill>
                <a:latin typeface="Arial"/>
                <a:ea typeface="Arial"/>
                <a:cs typeface="Arial"/>
                <a:sym typeface="Arial"/>
              </a:defRPr>
            </a:lvl9pPr>
          </a:lstStyle>
          <a:p>
            <a:endParaRPr/>
          </a:p>
        </p:txBody>
      </p:sp>
      <p:sp>
        <p:nvSpPr>
          <p:cNvPr id="27" name="Shape 27"/>
          <p:cNvSpPr txBox="1">
            <a:spLocks noGrp="1"/>
          </p:cNvSpPr>
          <p:nvPr>
            <p:ph type="subTitle" idx="1"/>
          </p:nvPr>
        </p:nvSpPr>
        <p:spPr>
          <a:xfrm>
            <a:off x="1371600" y="4191000"/>
            <a:ext cx="6400799" cy="609599"/>
          </a:xfrm>
          <a:prstGeom prst="rect">
            <a:avLst/>
          </a:prstGeom>
          <a:noFill/>
          <a:ln>
            <a:noFill/>
          </a:ln>
        </p:spPr>
        <p:txBody>
          <a:bodyPr lIns="91425" tIns="91425" rIns="91425" bIns="91425" anchor="t" anchorCtr="0"/>
          <a:lstStyle>
            <a:lvl1pPr marL="0" marR="0" lvl="0" indent="0" algn="ctr" rtl="0">
              <a:spcBef>
                <a:spcPts val="640"/>
              </a:spcBef>
              <a:spcAft>
                <a:spcPts val="0"/>
              </a:spcAft>
              <a:buClr>
                <a:srgbClr val="00386B"/>
              </a:buClr>
              <a:buFont typeface="Arial"/>
              <a:buNone/>
              <a:defRPr sz="3200" b="0" i="0" u="none" strike="noStrike" cap="none">
                <a:solidFill>
                  <a:srgbClr val="00386B"/>
                </a:solidFill>
                <a:latin typeface="Arial"/>
                <a:ea typeface="Arial"/>
                <a:cs typeface="Arial"/>
                <a:sym typeface="Arial"/>
              </a:defRPr>
            </a:lvl1pPr>
            <a:lvl2pPr marL="457200" marR="0" lvl="1" indent="0" algn="ctr"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4pPr>
            <a:lvl5pPr marL="1828800" marR="0" lvl="4" indent="0" algn="ctr"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defRPr sz="1400" b="0" i="0" u="none" strike="noStrike" cap="none">
                <a:solidFill>
                  <a:schemeClr val="dk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defRPr sz="1400" b="0" i="0" u="none" strike="noStrike" cap="none">
                <a:solidFill>
                  <a:schemeClr val="dk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4637"/>
            <a:ext cx="8229600" cy="715962"/>
          </a:xfrm>
          <a:prstGeom prst="rect">
            <a:avLst/>
          </a:prstGeom>
          <a:noFill/>
          <a:ln>
            <a:noFill/>
          </a:ln>
        </p:spPr>
        <p:txBody>
          <a:bodyPr lIns="91425" tIns="91425" rIns="91425" bIns="91425" anchor="ctr" anchorCtr="0"/>
          <a:lstStyle>
            <a:lvl1pPr lvl="0" rtl="0">
              <a:spcBef>
                <a:spcPts val="0"/>
              </a:spcBef>
              <a:defRPr sz="3600"/>
            </a:lvl1pPr>
            <a:lvl2pPr lvl="1" rtl="0">
              <a:spcBef>
                <a:spcPts val="0"/>
              </a:spcBef>
              <a:defRPr sz="4400">
                <a:solidFill>
                  <a:schemeClr val="dk2"/>
                </a:solidFill>
                <a:latin typeface="Arial"/>
                <a:ea typeface="Arial"/>
                <a:cs typeface="Arial"/>
                <a:sym typeface="Arial"/>
              </a:defRPr>
            </a:lvl2pPr>
            <a:lvl3pPr lvl="2" rtl="0">
              <a:spcBef>
                <a:spcPts val="0"/>
              </a:spcBef>
              <a:defRPr sz="4400">
                <a:solidFill>
                  <a:schemeClr val="dk2"/>
                </a:solidFill>
                <a:latin typeface="Arial"/>
                <a:ea typeface="Arial"/>
                <a:cs typeface="Arial"/>
                <a:sym typeface="Arial"/>
              </a:defRPr>
            </a:lvl3pPr>
            <a:lvl4pPr lvl="3" rtl="0">
              <a:spcBef>
                <a:spcPts val="0"/>
              </a:spcBef>
              <a:defRPr sz="4400">
                <a:solidFill>
                  <a:schemeClr val="dk2"/>
                </a:solidFill>
                <a:latin typeface="Arial"/>
                <a:ea typeface="Arial"/>
                <a:cs typeface="Arial"/>
                <a:sym typeface="Arial"/>
              </a:defRPr>
            </a:lvl4pPr>
            <a:lvl5pPr lvl="4" rtl="0">
              <a:spcBef>
                <a:spcPts val="0"/>
              </a:spcBef>
              <a:defRPr sz="4400">
                <a:solidFill>
                  <a:schemeClr val="dk2"/>
                </a:solidFill>
                <a:latin typeface="Arial"/>
                <a:ea typeface="Arial"/>
                <a:cs typeface="Arial"/>
                <a:sym typeface="Arial"/>
              </a:defRPr>
            </a:lvl5pPr>
            <a:lvl6pPr lvl="5" rtl="0">
              <a:spcBef>
                <a:spcPts val="0"/>
              </a:spcBef>
              <a:defRPr sz="4400">
                <a:solidFill>
                  <a:schemeClr val="dk2"/>
                </a:solidFill>
                <a:latin typeface="Arial"/>
                <a:ea typeface="Arial"/>
                <a:cs typeface="Arial"/>
                <a:sym typeface="Arial"/>
              </a:defRPr>
            </a:lvl6pPr>
            <a:lvl7pPr lvl="6" rtl="0">
              <a:spcBef>
                <a:spcPts val="0"/>
              </a:spcBef>
              <a:defRPr sz="4400">
                <a:solidFill>
                  <a:schemeClr val="dk2"/>
                </a:solidFill>
                <a:latin typeface="Arial"/>
                <a:ea typeface="Arial"/>
                <a:cs typeface="Arial"/>
                <a:sym typeface="Arial"/>
              </a:defRPr>
            </a:lvl7pPr>
            <a:lvl8pPr lvl="7" rtl="0">
              <a:spcBef>
                <a:spcPts val="0"/>
              </a:spcBef>
              <a:defRPr sz="4400">
                <a:solidFill>
                  <a:schemeClr val="dk2"/>
                </a:solidFill>
                <a:latin typeface="Arial"/>
                <a:ea typeface="Arial"/>
                <a:cs typeface="Arial"/>
                <a:sym typeface="Arial"/>
              </a:defRPr>
            </a:lvl8pPr>
            <a:lvl9pPr lvl="8" rtl="0">
              <a:spcBef>
                <a:spcPts val="0"/>
              </a:spcBef>
              <a:defRPr sz="4400">
                <a:solidFill>
                  <a:schemeClr val="dk2"/>
                </a:solidFill>
                <a:latin typeface="Arial"/>
                <a:ea typeface="Arial"/>
                <a:cs typeface="Arial"/>
                <a:sym typeface="Arial"/>
              </a:defRPr>
            </a:lvl9pPr>
          </a:lstStyle>
          <a:p>
            <a:endParaRPr/>
          </a:p>
        </p:txBody>
      </p:sp>
      <p:sp>
        <p:nvSpPr>
          <p:cNvPr id="33" name="Shape 33"/>
          <p:cNvSpPr txBox="1">
            <a:spLocks noGrp="1"/>
          </p:cNvSpPr>
          <p:nvPr>
            <p:ph type="body" idx="1"/>
          </p:nvPr>
        </p:nvSpPr>
        <p:spPr>
          <a:xfrm>
            <a:off x="457200" y="1295400"/>
            <a:ext cx="4038599" cy="4830762"/>
          </a:xfrm>
          <a:prstGeom prst="rect">
            <a:avLst/>
          </a:prstGeom>
          <a:noFill/>
          <a:ln>
            <a:noFill/>
          </a:ln>
        </p:spPr>
        <p:txBody>
          <a:bodyPr lIns="91425" tIns="91425" rIns="91425" bIns="91425" anchor="t" anchorCtr="0"/>
          <a:lstStyle>
            <a:lvl1pPr lvl="0" rtl="0">
              <a:spcBef>
                <a:spcPts val="0"/>
              </a:spcBef>
              <a:defRPr sz="3200"/>
            </a:lvl1pPr>
            <a:lvl2pPr lvl="1" rtl="0">
              <a:spcBef>
                <a:spcPts val="0"/>
              </a:spcBef>
              <a:defRPr sz="2800"/>
            </a:lvl2pPr>
            <a:lvl3pPr lvl="2" rtl="0">
              <a:spcBef>
                <a:spcPts val="0"/>
              </a:spcBef>
              <a:defRPr sz="2400"/>
            </a:lvl3pPr>
            <a:lvl4pPr lvl="3" rtl="0">
              <a:spcBef>
                <a:spcPts val="0"/>
              </a:spcBef>
              <a:defRPr sz="2400"/>
            </a:lvl4pPr>
            <a:lvl5pPr lvl="4" rtl="0">
              <a:spcBef>
                <a:spcPts val="0"/>
              </a:spcBef>
              <a:defRPr sz="24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34" name="Shape 34"/>
          <p:cNvSpPr txBox="1">
            <a:spLocks noGrp="1"/>
          </p:cNvSpPr>
          <p:nvPr>
            <p:ph type="body" idx="2"/>
          </p:nvPr>
        </p:nvSpPr>
        <p:spPr>
          <a:xfrm>
            <a:off x="4648200" y="1295400"/>
            <a:ext cx="4038599" cy="4830762"/>
          </a:xfrm>
          <a:prstGeom prst="rect">
            <a:avLst/>
          </a:prstGeom>
          <a:noFill/>
          <a:ln>
            <a:noFill/>
          </a:ln>
        </p:spPr>
        <p:txBody>
          <a:bodyPr lIns="91425" tIns="91425" rIns="91425" bIns="91425" anchor="t" anchorCtr="0"/>
          <a:lstStyle>
            <a:lvl1pPr lvl="0" rtl="0">
              <a:spcBef>
                <a:spcPts val="0"/>
              </a:spcBef>
              <a:defRPr sz="3200"/>
            </a:lvl1pPr>
            <a:lvl2pPr lvl="1" rtl="0">
              <a:spcBef>
                <a:spcPts val="0"/>
              </a:spcBef>
              <a:defRPr sz="2800"/>
            </a:lvl2pPr>
            <a:lvl3pPr lvl="2" rtl="0">
              <a:spcBef>
                <a:spcPts val="0"/>
              </a:spcBef>
              <a:defRPr sz="2400"/>
            </a:lvl3pPr>
            <a:lvl4pPr lvl="3" rtl="0">
              <a:spcBef>
                <a:spcPts val="0"/>
              </a:spcBef>
              <a:defRPr sz="2400"/>
            </a:lvl4pPr>
            <a:lvl5pPr lvl="4" rtl="0">
              <a:spcBef>
                <a:spcPts val="0"/>
              </a:spcBef>
              <a:defRPr sz="24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35" name="Shape 3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defRPr sz="1400" b="0" i="0" u="none" strike="noStrike" cap="none">
                <a:solidFill>
                  <a:schemeClr val="dk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defRPr sz="1400" b="0" i="0" u="none" strike="noStrike" cap="none">
                <a:solidFill>
                  <a:schemeClr val="dk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74637"/>
            <a:ext cx="8229600" cy="715962"/>
          </a:xfrm>
          <a:prstGeom prst="rect">
            <a:avLst/>
          </a:prstGeom>
          <a:noFill/>
          <a:ln>
            <a:noFill/>
          </a:ln>
        </p:spPr>
        <p:txBody>
          <a:bodyPr lIns="91425" tIns="91425" rIns="91425" bIns="91425" anchor="ctr" anchorCtr="0"/>
          <a:lstStyle>
            <a:lvl1pPr lvl="0" rtl="0">
              <a:spcBef>
                <a:spcPts val="0"/>
              </a:spcBef>
              <a:defRPr sz="3600"/>
            </a:lvl1pPr>
            <a:lvl2pPr lvl="1" rtl="0">
              <a:spcBef>
                <a:spcPts val="0"/>
              </a:spcBef>
              <a:defRPr sz="4400">
                <a:solidFill>
                  <a:schemeClr val="dk2"/>
                </a:solidFill>
                <a:latin typeface="Arial"/>
                <a:ea typeface="Arial"/>
                <a:cs typeface="Arial"/>
                <a:sym typeface="Arial"/>
              </a:defRPr>
            </a:lvl2pPr>
            <a:lvl3pPr lvl="2" rtl="0">
              <a:spcBef>
                <a:spcPts val="0"/>
              </a:spcBef>
              <a:defRPr sz="4400">
                <a:solidFill>
                  <a:schemeClr val="dk2"/>
                </a:solidFill>
                <a:latin typeface="Arial"/>
                <a:ea typeface="Arial"/>
                <a:cs typeface="Arial"/>
                <a:sym typeface="Arial"/>
              </a:defRPr>
            </a:lvl3pPr>
            <a:lvl4pPr lvl="3" rtl="0">
              <a:spcBef>
                <a:spcPts val="0"/>
              </a:spcBef>
              <a:defRPr sz="4400">
                <a:solidFill>
                  <a:schemeClr val="dk2"/>
                </a:solidFill>
                <a:latin typeface="Arial"/>
                <a:ea typeface="Arial"/>
                <a:cs typeface="Arial"/>
                <a:sym typeface="Arial"/>
              </a:defRPr>
            </a:lvl4pPr>
            <a:lvl5pPr lvl="4" rtl="0">
              <a:spcBef>
                <a:spcPts val="0"/>
              </a:spcBef>
              <a:defRPr sz="4400">
                <a:solidFill>
                  <a:schemeClr val="dk2"/>
                </a:solidFill>
                <a:latin typeface="Arial"/>
                <a:ea typeface="Arial"/>
                <a:cs typeface="Arial"/>
                <a:sym typeface="Arial"/>
              </a:defRPr>
            </a:lvl5pPr>
            <a:lvl6pPr lvl="5" rtl="0">
              <a:spcBef>
                <a:spcPts val="0"/>
              </a:spcBef>
              <a:defRPr sz="4400">
                <a:solidFill>
                  <a:schemeClr val="dk2"/>
                </a:solidFill>
                <a:latin typeface="Arial"/>
                <a:ea typeface="Arial"/>
                <a:cs typeface="Arial"/>
                <a:sym typeface="Arial"/>
              </a:defRPr>
            </a:lvl6pPr>
            <a:lvl7pPr lvl="6" rtl="0">
              <a:spcBef>
                <a:spcPts val="0"/>
              </a:spcBef>
              <a:defRPr sz="4400">
                <a:solidFill>
                  <a:schemeClr val="dk2"/>
                </a:solidFill>
                <a:latin typeface="Arial"/>
                <a:ea typeface="Arial"/>
                <a:cs typeface="Arial"/>
                <a:sym typeface="Arial"/>
              </a:defRPr>
            </a:lvl7pPr>
            <a:lvl8pPr lvl="7" rtl="0">
              <a:spcBef>
                <a:spcPts val="0"/>
              </a:spcBef>
              <a:defRPr sz="4400">
                <a:solidFill>
                  <a:schemeClr val="dk2"/>
                </a:solidFill>
                <a:latin typeface="Arial"/>
                <a:ea typeface="Arial"/>
                <a:cs typeface="Arial"/>
                <a:sym typeface="Arial"/>
              </a:defRPr>
            </a:lvl8pPr>
            <a:lvl9pPr lvl="8" rtl="0">
              <a:spcBef>
                <a:spcPts val="0"/>
              </a:spcBef>
              <a:defRPr sz="4400">
                <a:solidFill>
                  <a:schemeClr val="dk2"/>
                </a:solidFill>
                <a:latin typeface="Arial"/>
                <a:ea typeface="Arial"/>
                <a:cs typeface="Arial"/>
                <a:sym typeface="Arial"/>
              </a:defRPr>
            </a:lvl9pPr>
          </a:lstStyle>
          <a:p>
            <a:endParaRPr/>
          </a:p>
        </p:txBody>
      </p:sp>
      <p:sp>
        <p:nvSpPr>
          <p:cNvPr id="40" name="Shape 4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defRPr sz="1400" b="0" i="0" u="none" strike="noStrike" cap="none">
                <a:solidFill>
                  <a:schemeClr val="dk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defRPr sz="1400" b="0" i="0" u="none" strike="noStrike" cap="none">
                <a:solidFill>
                  <a:schemeClr val="dk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715962"/>
          </a:xfrm>
          <a:prstGeom prst="rect">
            <a:avLst/>
          </a:prstGeom>
          <a:noFill/>
          <a:ln>
            <a:noFill/>
          </a:ln>
        </p:spPr>
        <p:txBody>
          <a:bodyPr lIns="91425" tIns="91425" rIns="91425" bIns="91425" anchor="ctr" anchorCtr="0"/>
          <a:lstStyle>
            <a:lvl1pPr marL="0" marR="0" lvl="0" indent="0" algn="l" rtl="0">
              <a:spcBef>
                <a:spcPts val="0"/>
              </a:spcBef>
              <a:spcAft>
                <a:spcPts val="0"/>
              </a:spcAft>
              <a:defRPr sz="3600" b="0" i="0" u="none" strike="noStrike" cap="none">
                <a:solidFill>
                  <a:srgbClr val="00386B"/>
                </a:solidFill>
                <a:latin typeface="Arial"/>
                <a:ea typeface="Arial"/>
                <a:cs typeface="Arial"/>
                <a:sym typeface="Arial"/>
              </a:defRPr>
            </a:lvl1pPr>
            <a:lvl2pPr marL="0" marR="0" lvl="1" indent="0" algn="ctr" rtl="0">
              <a:spcBef>
                <a:spcPts val="0"/>
              </a:spcBef>
              <a:spcAft>
                <a:spcPts val="0"/>
              </a:spcAft>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defRPr sz="4400" b="0" i="0" u="none" strike="noStrike" cap="none">
                <a:solidFill>
                  <a:schemeClr val="dk2"/>
                </a:solidFill>
                <a:latin typeface="Arial"/>
                <a:ea typeface="Arial"/>
                <a:cs typeface="Arial"/>
                <a:sym typeface="Arial"/>
              </a:defRPr>
            </a:lvl9pPr>
          </a:lstStyle>
          <a:p>
            <a:endParaRPr/>
          </a:p>
        </p:txBody>
      </p:sp>
      <p:sp>
        <p:nvSpPr>
          <p:cNvPr id="11" name="Shape 11"/>
          <p:cNvSpPr txBox="1">
            <a:spLocks noGrp="1"/>
          </p:cNvSpPr>
          <p:nvPr>
            <p:ph type="body" idx="1"/>
          </p:nvPr>
        </p:nvSpPr>
        <p:spPr>
          <a:xfrm>
            <a:off x="457200" y="1295400"/>
            <a:ext cx="8229600" cy="483076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Font typeface="Arial"/>
              <a:buChar char="•"/>
              <a:defRPr sz="2400" b="0" i="0" u="none" strike="noStrike" cap="none">
                <a:solidFill>
                  <a:schemeClr val="dk1"/>
                </a:solidFill>
                <a:latin typeface="Arial"/>
                <a:ea typeface="Arial"/>
                <a:cs typeface="Arial"/>
                <a:sym typeface="Arial"/>
              </a:defRPr>
            </a:lvl3pPr>
            <a:lvl4pPr marL="1600200" marR="0" lvl="3" indent="-76200" algn="l" rtl="0">
              <a:spcBef>
                <a:spcPts val="480"/>
              </a:spcBef>
              <a:spcAft>
                <a:spcPts val="0"/>
              </a:spcAft>
              <a:buClr>
                <a:schemeClr val="dk1"/>
              </a:buClr>
              <a:buFont typeface="Arial"/>
              <a:buChar char="–"/>
              <a:defRPr sz="2400" b="0" i="0" u="none" strike="noStrike" cap="none">
                <a:solidFill>
                  <a:schemeClr val="dk1"/>
                </a:solidFill>
                <a:latin typeface="Arial"/>
                <a:ea typeface="Arial"/>
                <a:cs typeface="Arial"/>
                <a:sym typeface="Arial"/>
              </a:defRPr>
            </a:lvl4pPr>
            <a:lvl5pPr marL="2057400" marR="0" lvl="4" indent="-76200" algn="l" rtl="0">
              <a:spcBef>
                <a:spcPts val="480"/>
              </a:spcBef>
              <a:spcAft>
                <a:spcPts val="0"/>
              </a:spcAft>
              <a:buClr>
                <a:schemeClr val="dk1"/>
              </a:buClr>
              <a:buFont typeface="Arial"/>
              <a:buChar char="»"/>
              <a:defRPr sz="24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defRPr sz="1400" b="0" i="0" u="none" strike="noStrike" cap="none">
                <a:solidFill>
                  <a:schemeClr val="dk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defRPr sz="1400" b="0" i="0" u="none" strike="noStrike" cap="none">
                <a:solidFill>
                  <a:schemeClr val="dk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il.si.exhibitions/doodl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il.si.exhibitions/doodle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hyperlink" Target="http://sil.si.exhibitions/doodle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p:nvPr/>
        </p:nvSpPr>
        <p:spPr>
          <a:xfrm>
            <a:off x="1371600" y="4343400"/>
            <a:ext cx="6400799" cy="8381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002060"/>
              </a:buClr>
              <a:buSzPct val="25000"/>
              <a:buFont typeface="Arial"/>
              <a:buNone/>
            </a:pPr>
            <a:r>
              <a:rPr lang="en-US" sz="3200" b="1" i="0" u="none" strike="noStrike" cap="none">
                <a:solidFill>
                  <a:srgbClr val="002060"/>
                </a:solidFill>
                <a:latin typeface="Arial"/>
                <a:ea typeface="Arial"/>
                <a:cs typeface="Arial"/>
                <a:sym typeface="Arial"/>
              </a:rPr>
              <a:t>Engineering Notebook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Shape 147"/>
          <p:cNvPicPr preferRelativeResize="0"/>
          <p:nvPr/>
        </p:nvPicPr>
        <p:blipFill rotWithShape="1">
          <a:blip r:embed="rId3">
            <a:alphaModFix/>
          </a:blip>
          <a:srcRect/>
          <a:stretch/>
        </p:blipFill>
        <p:spPr>
          <a:xfrm>
            <a:off x="4786100" y="762000"/>
            <a:ext cx="4129300" cy="5307584"/>
          </a:xfrm>
          <a:prstGeom prst="rect">
            <a:avLst/>
          </a:prstGeom>
          <a:noFill/>
          <a:ln>
            <a:noFill/>
          </a:ln>
        </p:spPr>
      </p:pic>
      <p:sp>
        <p:nvSpPr>
          <p:cNvPr id="148" name="Shape 148"/>
          <p:cNvSpPr txBox="1">
            <a:spLocks noGrp="1"/>
          </p:cNvSpPr>
          <p:nvPr>
            <p:ph type="title"/>
          </p:nvPr>
        </p:nvSpPr>
        <p:spPr>
          <a:xfrm>
            <a:off x="457200" y="274637"/>
            <a:ext cx="8229600" cy="7159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rgbClr val="00386B"/>
                </a:solidFill>
                <a:latin typeface="Arial"/>
                <a:ea typeface="Arial"/>
                <a:cs typeface="Arial"/>
                <a:sym typeface="Arial"/>
              </a:rPr>
              <a:t>Best Practices</a:t>
            </a:r>
          </a:p>
        </p:txBody>
      </p:sp>
      <p:sp>
        <p:nvSpPr>
          <p:cNvPr id="149" name="Shape 149"/>
          <p:cNvSpPr txBox="1">
            <a:spLocks noGrp="1"/>
          </p:cNvSpPr>
          <p:nvPr>
            <p:ph type="body" idx="1"/>
          </p:nvPr>
        </p:nvSpPr>
        <p:spPr>
          <a:xfrm>
            <a:off x="381000" y="1143000"/>
            <a:ext cx="4419599" cy="3733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Entries begin at the top of the page, working left-to-right and top-to-bottom</a:t>
            </a:r>
          </a:p>
          <a:p>
            <a:pPr marL="342900" marR="0" lvl="0" indent="-342900" algn="l" rtl="0">
              <a:spcBef>
                <a:spcPts val="56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Do not leave blank space. If there is extra space, draw a line across it and sign it.</a:t>
            </a:r>
          </a:p>
        </p:txBody>
      </p:sp>
      <p:pic>
        <p:nvPicPr>
          <p:cNvPr id="150" name="Shape 150"/>
          <p:cNvPicPr preferRelativeResize="0"/>
          <p:nvPr/>
        </p:nvPicPr>
        <p:blipFill rotWithShape="1">
          <a:blip r:embed="rId3">
            <a:alphaModFix/>
          </a:blip>
          <a:srcRect l="18453" t="71783" r="18805" b="10988"/>
          <a:stretch/>
        </p:blipFill>
        <p:spPr>
          <a:xfrm>
            <a:off x="518900" y="4876800"/>
            <a:ext cx="3809999" cy="1371599"/>
          </a:xfrm>
          <a:prstGeom prst="rect">
            <a:avLst/>
          </a:prstGeom>
          <a:noFill/>
          <a:ln>
            <a:noFill/>
          </a:ln>
        </p:spPr>
      </p:pic>
      <p:sp>
        <p:nvSpPr>
          <p:cNvPr id="151" name="Shape 151"/>
          <p:cNvSpPr/>
          <p:nvPr/>
        </p:nvSpPr>
        <p:spPr>
          <a:xfrm>
            <a:off x="5364850" y="4724400"/>
            <a:ext cx="2971799" cy="838199"/>
          </a:xfrm>
          <a:prstGeom prst="rect">
            <a:avLst/>
          </a:prstGeom>
          <a:noFill/>
          <a:ln w="381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52" name="Shape 152"/>
          <p:cNvCxnSpPr>
            <a:endCxn id="151" idx="1"/>
          </p:cNvCxnSpPr>
          <p:nvPr/>
        </p:nvCxnSpPr>
        <p:spPr>
          <a:xfrm rot="10800000" flipH="1">
            <a:off x="4328950" y="5143499"/>
            <a:ext cx="1035900" cy="419100"/>
          </a:xfrm>
          <a:prstGeom prst="straightConnector1">
            <a:avLst/>
          </a:prstGeom>
          <a:noFill/>
          <a:ln w="63500" cap="flat" cmpd="sng">
            <a:solidFill>
              <a:srgbClr val="C00000"/>
            </a:solidFill>
            <a:prstDash val="solid"/>
            <a:round/>
            <a:headEnd type="none" w="med" len="med"/>
            <a:tailEnd type="none" w="med" len="med"/>
          </a:ln>
        </p:spPr>
      </p:cxnSp>
      <p:sp>
        <p:nvSpPr>
          <p:cNvPr id="153" name="Shape 153"/>
          <p:cNvSpPr/>
          <p:nvPr/>
        </p:nvSpPr>
        <p:spPr>
          <a:xfrm>
            <a:off x="533400" y="4876800"/>
            <a:ext cx="3809999" cy="1371599"/>
          </a:xfrm>
          <a:prstGeom prst="rect">
            <a:avLst/>
          </a:prstGeom>
          <a:noFill/>
          <a:ln w="635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500"/>
                                        <p:tgtEl>
                                          <p:spTgt spid="153"/>
                                        </p:tgtEl>
                                      </p:cBhvr>
                                    </p:animEffect>
                                  </p:childTnLst>
                                </p:cTn>
                              </p:par>
                              <p:par>
                                <p:cTn id="8" presetID="10" presetClass="entr" presetSubtype="0" fill="hold" nodeType="withEffect">
                                  <p:stCondLst>
                                    <p:cond delay="0"/>
                                  </p:stCondLst>
                                  <p:childTnLst>
                                    <p:set>
                                      <p:cBhvr>
                                        <p:cTn id="9" dur="1" fill="hold">
                                          <p:stCondLst>
                                            <p:cond delay="0"/>
                                          </p:stCondLst>
                                        </p:cTn>
                                        <p:tgtEl>
                                          <p:spTgt spid="150"/>
                                        </p:tgtEl>
                                        <p:attrNameLst>
                                          <p:attrName>style.visibility</p:attrName>
                                        </p:attrNameLst>
                                      </p:cBhvr>
                                      <p:to>
                                        <p:strVal val="visible"/>
                                      </p:to>
                                    </p:set>
                                    <p:animEffect transition="in" filter="fade">
                                      <p:cBhvr>
                                        <p:cTn id="10"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457200" y="274637"/>
            <a:ext cx="8229600" cy="7159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rgbClr val="00386B"/>
                </a:solidFill>
                <a:latin typeface="Arial"/>
                <a:ea typeface="Arial"/>
                <a:cs typeface="Arial"/>
                <a:sym typeface="Arial"/>
              </a:rPr>
              <a:t>Best Practices</a:t>
            </a:r>
          </a:p>
        </p:txBody>
      </p:sp>
      <p:sp>
        <p:nvSpPr>
          <p:cNvPr id="162" name="Shape 162"/>
          <p:cNvSpPr txBox="1">
            <a:spLocks noGrp="1"/>
          </p:cNvSpPr>
          <p:nvPr>
            <p:ph type="body" idx="1"/>
          </p:nvPr>
        </p:nvSpPr>
        <p:spPr>
          <a:xfrm>
            <a:off x="457200" y="1066800"/>
            <a:ext cx="4495800" cy="17525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If you make a mistake, draw a line through it, enter the correct information, and initial the change.</a:t>
            </a:r>
          </a:p>
          <a:p>
            <a:pPr marL="342900" marR="0" lvl="0" indent="-342900" algn="l" rtl="0">
              <a:spcBef>
                <a:spcPts val="56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Never erase or remove anything.</a:t>
            </a:r>
          </a:p>
        </p:txBody>
      </p:sp>
      <p:pic>
        <p:nvPicPr>
          <p:cNvPr id="163" name="Shape 163"/>
          <p:cNvPicPr preferRelativeResize="0"/>
          <p:nvPr/>
        </p:nvPicPr>
        <p:blipFill rotWithShape="1">
          <a:blip r:embed="rId3">
            <a:alphaModFix/>
          </a:blip>
          <a:srcRect/>
          <a:stretch/>
        </p:blipFill>
        <p:spPr>
          <a:xfrm>
            <a:off x="4953000" y="914400"/>
            <a:ext cx="3962399" cy="5294543"/>
          </a:xfrm>
          <a:prstGeom prst="rect">
            <a:avLst/>
          </a:prstGeom>
          <a:noFill/>
          <a:ln>
            <a:noFill/>
          </a:ln>
        </p:spPr>
      </p:pic>
      <p:pic>
        <p:nvPicPr>
          <p:cNvPr id="164" name="Shape 164"/>
          <p:cNvPicPr preferRelativeResize="0"/>
          <p:nvPr/>
        </p:nvPicPr>
        <p:blipFill rotWithShape="1">
          <a:blip r:embed="rId3">
            <a:alphaModFix/>
          </a:blip>
          <a:srcRect t="30224" r="71154" b="53945"/>
          <a:stretch/>
        </p:blipFill>
        <p:spPr>
          <a:xfrm>
            <a:off x="990600" y="4526280"/>
            <a:ext cx="3048000" cy="2179320"/>
          </a:xfrm>
          <a:prstGeom prst="rect">
            <a:avLst/>
          </a:prstGeom>
          <a:noFill/>
          <a:ln>
            <a:noFill/>
          </a:ln>
        </p:spPr>
      </p:pic>
      <p:sp>
        <p:nvSpPr>
          <p:cNvPr id="165" name="Shape 165"/>
          <p:cNvSpPr/>
          <p:nvPr/>
        </p:nvSpPr>
        <p:spPr>
          <a:xfrm>
            <a:off x="4953000" y="2514600"/>
            <a:ext cx="1143000" cy="838199"/>
          </a:xfrm>
          <a:prstGeom prst="rect">
            <a:avLst/>
          </a:prstGeom>
          <a:noFill/>
          <a:ln w="381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66" name="Shape 166"/>
          <p:cNvCxnSpPr>
            <a:endCxn id="165" idx="1"/>
          </p:cNvCxnSpPr>
          <p:nvPr/>
        </p:nvCxnSpPr>
        <p:spPr>
          <a:xfrm rot="10800000" flipH="1">
            <a:off x="4038600" y="2933699"/>
            <a:ext cx="914400" cy="2667000"/>
          </a:xfrm>
          <a:prstGeom prst="straightConnector1">
            <a:avLst/>
          </a:prstGeom>
          <a:noFill/>
          <a:ln w="63500" cap="flat" cmpd="sng">
            <a:solidFill>
              <a:srgbClr val="C00000"/>
            </a:solidFill>
            <a:prstDash val="solid"/>
            <a:round/>
            <a:headEnd type="none" w="med" len="med"/>
            <a:tailEnd type="none" w="med" len="med"/>
          </a:ln>
        </p:spPr>
      </p:cxnSp>
      <p:sp>
        <p:nvSpPr>
          <p:cNvPr id="167" name="Shape 167"/>
          <p:cNvSpPr/>
          <p:nvPr/>
        </p:nvSpPr>
        <p:spPr>
          <a:xfrm>
            <a:off x="990600" y="4495800"/>
            <a:ext cx="3048000" cy="2209799"/>
          </a:xfrm>
          <a:prstGeom prst="rect">
            <a:avLst/>
          </a:prstGeom>
          <a:noFill/>
          <a:ln w="635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457200" y="274637"/>
            <a:ext cx="8229600" cy="7159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rgbClr val="00386B"/>
                </a:solidFill>
                <a:latin typeface="Arial"/>
                <a:ea typeface="Arial"/>
                <a:cs typeface="Arial"/>
                <a:sym typeface="Arial"/>
              </a:rPr>
              <a:t>Best Practices</a:t>
            </a:r>
          </a:p>
        </p:txBody>
      </p:sp>
      <p:sp>
        <p:nvSpPr>
          <p:cNvPr id="176" name="Shape 176"/>
          <p:cNvSpPr txBox="1">
            <a:spLocks noGrp="1"/>
          </p:cNvSpPr>
          <p:nvPr>
            <p:ph type="body" idx="1"/>
          </p:nvPr>
        </p:nvSpPr>
        <p:spPr>
          <a:xfrm>
            <a:off x="457993" y="1295400"/>
            <a:ext cx="4495800" cy="9143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Arial"/>
                <a:ea typeface="Arial"/>
                <a:cs typeface="Arial"/>
                <a:sym typeface="Arial"/>
              </a:rPr>
              <a:t>Date each entry</a:t>
            </a:r>
          </a:p>
        </p:txBody>
      </p:sp>
      <p:grpSp>
        <p:nvGrpSpPr>
          <p:cNvPr id="177" name="Shape 177"/>
          <p:cNvGrpSpPr/>
          <p:nvPr/>
        </p:nvGrpSpPr>
        <p:grpSpPr>
          <a:xfrm>
            <a:off x="4953000" y="990600"/>
            <a:ext cx="3667125" cy="4873624"/>
            <a:chOff x="5105400" y="1143000"/>
            <a:chExt cx="3667125" cy="4873624"/>
          </a:xfrm>
        </p:grpSpPr>
        <p:pic>
          <p:nvPicPr>
            <p:cNvPr id="178" name="Shape 178" descr="notebook2h"/>
            <p:cNvPicPr preferRelativeResize="0"/>
            <p:nvPr/>
          </p:nvPicPr>
          <p:blipFill rotWithShape="1">
            <a:blip r:embed="rId3">
              <a:alphaModFix/>
            </a:blip>
            <a:srcRect/>
            <a:stretch/>
          </p:blipFill>
          <p:spPr>
            <a:xfrm>
              <a:off x="5105400" y="1143000"/>
              <a:ext cx="3667125" cy="4873624"/>
            </a:xfrm>
            <a:prstGeom prst="rect">
              <a:avLst/>
            </a:prstGeom>
            <a:noFill/>
            <a:ln>
              <a:noFill/>
            </a:ln>
          </p:spPr>
        </p:pic>
        <p:cxnSp>
          <p:nvCxnSpPr>
            <p:cNvPr id="179" name="Shape 179"/>
            <p:cNvCxnSpPr/>
            <p:nvPr/>
          </p:nvCxnSpPr>
          <p:spPr>
            <a:xfrm>
              <a:off x="7772400" y="4800600"/>
              <a:ext cx="762000" cy="533399"/>
            </a:xfrm>
            <a:prstGeom prst="straightConnector1">
              <a:avLst/>
            </a:prstGeom>
            <a:noFill/>
            <a:ln w="9525" cap="flat" cmpd="sng">
              <a:solidFill>
                <a:schemeClr val="dk1"/>
              </a:solidFill>
              <a:prstDash val="solid"/>
              <a:round/>
              <a:headEnd type="none" w="med" len="med"/>
              <a:tailEnd type="none" w="med" len="med"/>
            </a:ln>
          </p:spPr>
        </p:cxnSp>
        <p:cxnSp>
          <p:nvCxnSpPr>
            <p:cNvPr id="180" name="Shape 180"/>
            <p:cNvCxnSpPr/>
            <p:nvPr/>
          </p:nvCxnSpPr>
          <p:spPr>
            <a:xfrm flipH="1">
              <a:off x="7543800" y="4800600"/>
              <a:ext cx="838199" cy="609599"/>
            </a:xfrm>
            <a:prstGeom prst="straightConnector1">
              <a:avLst/>
            </a:prstGeom>
            <a:noFill/>
            <a:ln w="9525" cap="flat" cmpd="sng">
              <a:solidFill>
                <a:schemeClr val="dk1"/>
              </a:solidFill>
              <a:prstDash val="solid"/>
              <a:round/>
              <a:headEnd type="none" w="med" len="med"/>
              <a:tailEnd type="none" w="med" len="med"/>
            </a:ln>
          </p:spPr>
        </p:cxnSp>
      </p:grpSp>
      <p:pic>
        <p:nvPicPr>
          <p:cNvPr id="181" name="Shape 181" descr="entrydate"/>
          <p:cNvPicPr preferRelativeResize="0"/>
          <p:nvPr/>
        </p:nvPicPr>
        <p:blipFill rotWithShape="1">
          <a:blip r:embed="rId4">
            <a:alphaModFix/>
          </a:blip>
          <a:srcRect/>
          <a:stretch/>
        </p:blipFill>
        <p:spPr>
          <a:xfrm>
            <a:off x="685800" y="3505200"/>
            <a:ext cx="3297237" cy="1884363"/>
          </a:xfrm>
          <a:prstGeom prst="rect">
            <a:avLst/>
          </a:prstGeom>
          <a:noFill/>
          <a:ln>
            <a:noFill/>
          </a:ln>
        </p:spPr>
      </p:pic>
      <p:sp>
        <p:nvSpPr>
          <p:cNvPr id="182" name="Shape 182"/>
          <p:cNvSpPr/>
          <p:nvPr/>
        </p:nvSpPr>
        <p:spPr>
          <a:xfrm>
            <a:off x="5638800" y="3124200"/>
            <a:ext cx="1524000" cy="838199"/>
          </a:xfrm>
          <a:prstGeom prst="rect">
            <a:avLst/>
          </a:prstGeom>
          <a:noFill/>
          <a:ln w="381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83" name="Shape 183"/>
          <p:cNvCxnSpPr>
            <a:endCxn id="181" idx="3"/>
          </p:cNvCxnSpPr>
          <p:nvPr/>
        </p:nvCxnSpPr>
        <p:spPr>
          <a:xfrm flipH="1">
            <a:off x="3983037" y="3733681"/>
            <a:ext cx="1655700" cy="713700"/>
          </a:xfrm>
          <a:prstGeom prst="straightConnector1">
            <a:avLst/>
          </a:prstGeom>
          <a:noFill/>
          <a:ln w="63500" cap="flat" cmpd="sng">
            <a:solidFill>
              <a:srgbClr val="C00000"/>
            </a:solidFill>
            <a:prstDash val="solid"/>
            <a:round/>
            <a:headEnd type="none" w="med" len="med"/>
            <a:tailEnd type="none" w="med" len="med"/>
          </a:ln>
        </p:spPr>
      </p:cxnSp>
      <p:sp>
        <p:nvSpPr>
          <p:cNvPr id="184" name="Shape 184"/>
          <p:cNvSpPr/>
          <p:nvPr/>
        </p:nvSpPr>
        <p:spPr>
          <a:xfrm>
            <a:off x="685800" y="3505200"/>
            <a:ext cx="3352799" cy="1828800"/>
          </a:xfrm>
          <a:prstGeom prst="rect">
            <a:avLst/>
          </a:prstGeom>
          <a:noFill/>
          <a:ln w="635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500"/>
                                        <p:tgtEl>
                                          <p:spTgt spid="18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4"/>
                                        </p:tgtEl>
                                        <p:attrNameLst>
                                          <p:attrName>style.visibility</p:attrName>
                                        </p:attrNameLst>
                                      </p:cBhvr>
                                      <p:to>
                                        <p:strVal val="visible"/>
                                      </p:to>
                                    </p:set>
                                    <p:animEffect transition="in" filter="fade">
                                      <p:cBhvr>
                                        <p:cTn id="11"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457200" y="274637"/>
            <a:ext cx="8229600" cy="7159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rgbClr val="00386B"/>
                </a:solidFill>
                <a:latin typeface="Arial"/>
                <a:ea typeface="Arial"/>
                <a:cs typeface="Arial"/>
                <a:sym typeface="Arial"/>
              </a:rPr>
              <a:t>Best Practices</a:t>
            </a:r>
          </a:p>
        </p:txBody>
      </p:sp>
      <p:sp>
        <p:nvSpPr>
          <p:cNvPr id="193" name="Shape 193"/>
          <p:cNvSpPr txBox="1">
            <a:spLocks noGrp="1"/>
          </p:cNvSpPr>
          <p:nvPr>
            <p:ph type="body" idx="1"/>
          </p:nvPr>
        </p:nvSpPr>
        <p:spPr>
          <a:xfrm>
            <a:off x="457200" y="1337686"/>
            <a:ext cx="4343400" cy="4282251"/>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Inserted items are permanently attached</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Glue is preferred</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No loose leaf items</a:t>
            </a:r>
          </a:p>
          <a:p>
            <a:pPr marL="342900" marR="0" lvl="0" indent="-342900" algn="l" rtl="0">
              <a:spcBef>
                <a:spcPts val="180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Sign your name so that it extends across both the notebook page and the inserted items.</a:t>
            </a:r>
          </a:p>
          <a:p>
            <a:pPr marL="342900" marR="0" lvl="0" indent="-3429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p:txBody>
      </p:sp>
      <p:grpSp>
        <p:nvGrpSpPr>
          <p:cNvPr id="194" name="Shape 194"/>
          <p:cNvGrpSpPr/>
          <p:nvPr/>
        </p:nvGrpSpPr>
        <p:grpSpPr>
          <a:xfrm>
            <a:off x="4724400" y="838200"/>
            <a:ext cx="3667125" cy="4870449"/>
            <a:chOff x="4724400" y="1219200"/>
            <a:chExt cx="3667125" cy="4870449"/>
          </a:xfrm>
        </p:grpSpPr>
        <p:pic>
          <p:nvPicPr>
            <p:cNvPr id="195" name="Shape 195" descr="notebook2j2"/>
            <p:cNvPicPr preferRelativeResize="0"/>
            <p:nvPr/>
          </p:nvPicPr>
          <p:blipFill rotWithShape="1">
            <a:blip r:embed="rId3">
              <a:alphaModFix/>
            </a:blip>
            <a:srcRect/>
            <a:stretch/>
          </p:blipFill>
          <p:spPr>
            <a:xfrm>
              <a:off x="4724400" y="1219200"/>
              <a:ext cx="3667125" cy="4870449"/>
            </a:xfrm>
            <a:prstGeom prst="rect">
              <a:avLst/>
            </a:prstGeom>
            <a:noFill/>
            <a:ln>
              <a:noFill/>
            </a:ln>
          </p:spPr>
        </p:pic>
        <p:cxnSp>
          <p:nvCxnSpPr>
            <p:cNvPr id="196" name="Shape 196"/>
            <p:cNvCxnSpPr/>
            <p:nvPr/>
          </p:nvCxnSpPr>
          <p:spPr>
            <a:xfrm>
              <a:off x="5029200" y="4800600"/>
              <a:ext cx="3124199" cy="762000"/>
            </a:xfrm>
            <a:prstGeom prst="straightConnector1">
              <a:avLst/>
            </a:prstGeom>
            <a:noFill/>
            <a:ln w="9525" cap="flat" cmpd="sng">
              <a:solidFill>
                <a:schemeClr val="dk1"/>
              </a:solidFill>
              <a:prstDash val="solid"/>
              <a:round/>
              <a:headEnd type="none" w="med" len="med"/>
              <a:tailEnd type="none" w="med" len="med"/>
            </a:ln>
          </p:spPr>
        </p:cxnSp>
        <p:cxnSp>
          <p:nvCxnSpPr>
            <p:cNvPr id="197" name="Shape 197"/>
            <p:cNvCxnSpPr/>
            <p:nvPr/>
          </p:nvCxnSpPr>
          <p:spPr>
            <a:xfrm rot="10800000" flipH="1">
              <a:off x="4953000" y="4953000"/>
              <a:ext cx="3048000" cy="609599"/>
            </a:xfrm>
            <a:prstGeom prst="straightConnector1">
              <a:avLst/>
            </a:prstGeom>
            <a:noFill/>
            <a:ln w="9525" cap="flat" cmpd="sng">
              <a:solidFill>
                <a:schemeClr val="dk1"/>
              </a:solidFill>
              <a:prstDash val="solid"/>
              <a:round/>
              <a:headEnd type="none" w="med" len="med"/>
              <a:tailEnd type="none" w="med" len="med"/>
            </a:ln>
          </p:spPr>
        </p:cxnSp>
      </p:grpSp>
      <p:sp>
        <p:nvSpPr>
          <p:cNvPr id="198" name="Shape 198"/>
          <p:cNvSpPr/>
          <p:nvPr/>
        </p:nvSpPr>
        <p:spPr>
          <a:xfrm>
            <a:off x="7543800" y="2667000"/>
            <a:ext cx="215900" cy="393699"/>
          </a:xfrm>
          <a:custGeom>
            <a:avLst/>
            <a:gdLst/>
            <a:ahLst/>
            <a:cxnLst/>
            <a:rect l="0" t="0" r="0" b="0"/>
            <a:pathLst>
              <a:path w="617145" h="565150" extrusionOk="0">
                <a:moveTo>
                  <a:pt x="248845" y="298450"/>
                </a:moveTo>
                <a:cubicBezTo>
                  <a:pt x="236145" y="302683"/>
                  <a:pt x="223835" y="308345"/>
                  <a:pt x="210745" y="311150"/>
                </a:cubicBezTo>
                <a:cubicBezTo>
                  <a:pt x="152479" y="323636"/>
                  <a:pt x="117203" y="314986"/>
                  <a:pt x="51995" y="311150"/>
                </a:cubicBezTo>
                <a:cubicBezTo>
                  <a:pt x="49878" y="304800"/>
                  <a:pt x="47484" y="298536"/>
                  <a:pt x="45645" y="292100"/>
                </a:cubicBezTo>
                <a:cubicBezTo>
                  <a:pt x="43247" y="283709"/>
                  <a:pt x="43625" y="274277"/>
                  <a:pt x="39295" y="266700"/>
                </a:cubicBezTo>
                <a:cubicBezTo>
                  <a:pt x="34840" y="258903"/>
                  <a:pt x="26595" y="254000"/>
                  <a:pt x="20245" y="247650"/>
                </a:cubicBezTo>
                <a:cubicBezTo>
                  <a:pt x="16012" y="237067"/>
                  <a:pt x="10820" y="226818"/>
                  <a:pt x="7545" y="215900"/>
                </a:cubicBezTo>
                <a:cubicBezTo>
                  <a:pt x="-4982" y="174143"/>
                  <a:pt x="290" y="132429"/>
                  <a:pt x="7545" y="88900"/>
                </a:cubicBezTo>
                <a:cubicBezTo>
                  <a:pt x="8800" y="81372"/>
                  <a:pt x="14286" y="74618"/>
                  <a:pt x="20245" y="69850"/>
                </a:cubicBezTo>
                <a:cubicBezTo>
                  <a:pt x="25472" y="65669"/>
                  <a:pt x="32945" y="65617"/>
                  <a:pt x="39295" y="63500"/>
                </a:cubicBezTo>
                <a:cubicBezTo>
                  <a:pt x="49878" y="74083"/>
                  <a:pt x="61101" y="84063"/>
                  <a:pt x="71045" y="95250"/>
                </a:cubicBezTo>
                <a:cubicBezTo>
                  <a:pt x="78076" y="103160"/>
                  <a:pt x="82611" y="113166"/>
                  <a:pt x="90095" y="120650"/>
                </a:cubicBezTo>
                <a:cubicBezTo>
                  <a:pt x="97579" y="128134"/>
                  <a:pt x="107028" y="133350"/>
                  <a:pt x="115495" y="139700"/>
                </a:cubicBezTo>
                <a:cubicBezTo>
                  <a:pt x="119728" y="148167"/>
                  <a:pt x="123499" y="156881"/>
                  <a:pt x="128195" y="165100"/>
                </a:cubicBezTo>
                <a:cubicBezTo>
                  <a:pt x="131981" y="171726"/>
                  <a:pt x="137189" y="177479"/>
                  <a:pt x="140895" y="184150"/>
                </a:cubicBezTo>
                <a:cubicBezTo>
                  <a:pt x="202319" y="294713"/>
                  <a:pt x="120605" y="156683"/>
                  <a:pt x="178995" y="254000"/>
                </a:cubicBezTo>
                <a:cubicBezTo>
                  <a:pt x="181112" y="262467"/>
                  <a:pt x="182947" y="271009"/>
                  <a:pt x="185345" y="279400"/>
                </a:cubicBezTo>
                <a:cubicBezTo>
                  <a:pt x="187184" y="285836"/>
                  <a:pt x="190072" y="291956"/>
                  <a:pt x="191695" y="298450"/>
                </a:cubicBezTo>
                <a:cubicBezTo>
                  <a:pt x="196851" y="319075"/>
                  <a:pt x="202244" y="355295"/>
                  <a:pt x="204395" y="374650"/>
                </a:cubicBezTo>
                <a:cubicBezTo>
                  <a:pt x="213314" y="454917"/>
                  <a:pt x="197164" y="424128"/>
                  <a:pt x="223445" y="463550"/>
                </a:cubicBezTo>
                <a:cubicBezTo>
                  <a:pt x="225594" y="476445"/>
                  <a:pt x="243795" y="565150"/>
                  <a:pt x="223445" y="565150"/>
                </a:cubicBezTo>
                <a:cubicBezTo>
                  <a:pt x="201859" y="565150"/>
                  <a:pt x="214978" y="522817"/>
                  <a:pt x="210745" y="501650"/>
                </a:cubicBezTo>
                <a:cubicBezTo>
                  <a:pt x="209432" y="495086"/>
                  <a:pt x="206512" y="488950"/>
                  <a:pt x="204395" y="482600"/>
                </a:cubicBezTo>
                <a:cubicBezTo>
                  <a:pt x="206512" y="389467"/>
                  <a:pt x="207095" y="296286"/>
                  <a:pt x="210745" y="203200"/>
                </a:cubicBezTo>
                <a:cubicBezTo>
                  <a:pt x="211331" y="188244"/>
                  <a:pt x="214418" y="173476"/>
                  <a:pt x="217095" y="158750"/>
                </a:cubicBezTo>
                <a:cubicBezTo>
                  <a:pt x="218656" y="150164"/>
                  <a:pt x="218604" y="140612"/>
                  <a:pt x="223445" y="133350"/>
                </a:cubicBezTo>
                <a:cubicBezTo>
                  <a:pt x="232543" y="119703"/>
                  <a:pt x="254775" y="118049"/>
                  <a:pt x="267895" y="114300"/>
                </a:cubicBezTo>
                <a:cubicBezTo>
                  <a:pt x="274331" y="112461"/>
                  <a:pt x="280595" y="110067"/>
                  <a:pt x="286945" y="107950"/>
                </a:cubicBezTo>
                <a:cubicBezTo>
                  <a:pt x="328580" y="139177"/>
                  <a:pt x="314063" y="125922"/>
                  <a:pt x="286945" y="114300"/>
                </a:cubicBezTo>
                <a:cubicBezTo>
                  <a:pt x="280793" y="111663"/>
                  <a:pt x="274245" y="110067"/>
                  <a:pt x="267895" y="107950"/>
                </a:cubicBezTo>
                <a:cubicBezTo>
                  <a:pt x="253851" y="121994"/>
                  <a:pt x="244986" y="128369"/>
                  <a:pt x="236145" y="146050"/>
                </a:cubicBezTo>
                <a:cubicBezTo>
                  <a:pt x="233152" y="152037"/>
                  <a:pt x="231912" y="158750"/>
                  <a:pt x="229795" y="165100"/>
                </a:cubicBezTo>
                <a:cubicBezTo>
                  <a:pt x="231912" y="188383"/>
                  <a:pt x="228752" y="212770"/>
                  <a:pt x="236145" y="234950"/>
                </a:cubicBezTo>
                <a:cubicBezTo>
                  <a:pt x="238262" y="241300"/>
                  <a:pt x="248845" y="243417"/>
                  <a:pt x="255195" y="241300"/>
                </a:cubicBezTo>
                <a:cubicBezTo>
                  <a:pt x="263714" y="238460"/>
                  <a:pt x="267895" y="228600"/>
                  <a:pt x="274245" y="222250"/>
                </a:cubicBezTo>
                <a:cubicBezTo>
                  <a:pt x="289358" y="176910"/>
                  <a:pt x="275806" y="176724"/>
                  <a:pt x="305995" y="196850"/>
                </a:cubicBezTo>
                <a:cubicBezTo>
                  <a:pt x="312345" y="194733"/>
                  <a:pt x="319903" y="194785"/>
                  <a:pt x="325045" y="190500"/>
                </a:cubicBezTo>
                <a:cubicBezTo>
                  <a:pt x="330952" y="185577"/>
                  <a:pt x="351004" y="154737"/>
                  <a:pt x="356795" y="146050"/>
                </a:cubicBezTo>
                <a:cubicBezTo>
                  <a:pt x="358912" y="112183"/>
                  <a:pt x="353166" y="76882"/>
                  <a:pt x="363145" y="44450"/>
                </a:cubicBezTo>
                <a:cubicBezTo>
                  <a:pt x="365786" y="35867"/>
                  <a:pt x="376351" y="56682"/>
                  <a:pt x="382195" y="63500"/>
                </a:cubicBezTo>
                <a:cubicBezTo>
                  <a:pt x="389083" y="71535"/>
                  <a:pt x="395176" y="80230"/>
                  <a:pt x="401245" y="88900"/>
                </a:cubicBezTo>
                <a:cubicBezTo>
                  <a:pt x="409998" y="101404"/>
                  <a:pt x="426645" y="127000"/>
                  <a:pt x="426645" y="127000"/>
                </a:cubicBezTo>
                <a:cubicBezTo>
                  <a:pt x="430878" y="120650"/>
                  <a:pt x="437248" y="115288"/>
                  <a:pt x="439345" y="107950"/>
                </a:cubicBezTo>
                <a:cubicBezTo>
                  <a:pt x="445846" y="85195"/>
                  <a:pt x="433865" y="53250"/>
                  <a:pt x="452045" y="38100"/>
                </a:cubicBezTo>
                <a:cubicBezTo>
                  <a:pt x="463771" y="28329"/>
                  <a:pt x="477445" y="76200"/>
                  <a:pt x="477445" y="76200"/>
                </a:cubicBezTo>
                <a:cubicBezTo>
                  <a:pt x="488028" y="74083"/>
                  <a:pt x="500043" y="75570"/>
                  <a:pt x="509195" y="69850"/>
                </a:cubicBezTo>
                <a:cubicBezTo>
                  <a:pt x="518170" y="64241"/>
                  <a:pt x="522636" y="53425"/>
                  <a:pt x="528245" y="44450"/>
                </a:cubicBezTo>
                <a:cubicBezTo>
                  <a:pt x="533262" y="36423"/>
                  <a:pt x="536249" y="27269"/>
                  <a:pt x="540945" y="19050"/>
                </a:cubicBezTo>
                <a:cubicBezTo>
                  <a:pt x="544731" y="12424"/>
                  <a:pt x="549412" y="6350"/>
                  <a:pt x="553645" y="0"/>
                </a:cubicBezTo>
                <a:cubicBezTo>
                  <a:pt x="555762" y="16933"/>
                  <a:pt x="547928" y="38733"/>
                  <a:pt x="559995" y="50800"/>
                </a:cubicBezTo>
                <a:cubicBezTo>
                  <a:pt x="566209" y="57014"/>
                  <a:pt x="604102" y="29862"/>
                  <a:pt x="610795" y="25400"/>
                </a:cubicBezTo>
                <a:lnTo>
                  <a:pt x="617145" y="6350"/>
                </a:lnTo>
              </a:path>
            </a:pathLst>
          </a:cu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99" name="Shape 199"/>
          <p:cNvSpPr/>
          <p:nvPr/>
        </p:nvSpPr>
        <p:spPr>
          <a:xfrm>
            <a:off x="7721600" y="2368550"/>
            <a:ext cx="374650" cy="419099"/>
          </a:xfrm>
          <a:custGeom>
            <a:avLst/>
            <a:gdLst/>
            <a:ahLst/>
            <a:cxnLst/>
            <a:rect l="0" t="0" r="0" b="0"/>
            <a:pathLst>
              <a:path w="767003" h="749300" extrusionOk="0">
                <a:moveTo>
                  <a:pt x="151053" y="749300"/>
                </a:moveTo>
                <a:cubicBezTo>
                  <a:pt x="153170" y="736600"/>
                  <a:pt x="154705" y="723789"/>
                  <a:pt x="157403" y="711200"/>
                </a:cubicBezTo>
                <a:cubicBezTo>
                  <a:pt x="165997" y="671094"/>
                  <a:pt x="166781" y="670367"/>
                  <a:pt x="176453" y="641350"/>
                </a:cubicBezTo>
                <a:cubicBezTo>
                  <a:pt x="174336" y="605367"/>
                  <a:pt x="173520" y="569283"/>
                  <a:pt x="170103" y="533400"/>
                </a:cubicBezTo>
                <a:cubicBezTo>
                  <a:pt x="169276" y="524712"/>
                  <a:pt x="166151" y="516391"/>
                  <a:pt x="163753" y="508000"/>
                </a:cubicBezTo>
                <a:cubicBezTo>
                  <a:pt x="161914" y="501564"/>
                  <a:pt x="159889" y="495165"/>
                  <a:pt x="157403" y="488950"/>
                </a:cubicBezTo>
                <a:cubicBezTo>
                  <a:pt x="147184" y="463401"/>
                  <a:pt x="132327" y="439445"/>
                  <a:pt x="125653" y="412750"/>
                </a:cubicBezTo>
                <a:cubicBezTo>
                  <a:pt x="112332" y="359467"/>
                  <a:pt x="128944" y="418109"/>
                  <a:pt x="100253" y="349250"/>
                </a:cubicBezTo>
                <a:cubicBezTo>
                  <a:pt x="95104" y="336893"/>
                  <a:pt x="87553" y="311150"/>
                  <a:pt x="87553" y="311150"/>
                </a:cubicBezTo>
                <a:cubicBezTo>
                  <a:pt x="85195" y="294645"/>
                  <a:pt x="80159" y="253521"/>
                  <a:pt x="74853" y="234950"/>
                </a:cubicBezTo>
                <a:cubicBezTo>
                  <a:pt x="69336" y="215642"/>
                  <a:pt x="60673" y="197281"/>
                  <a:pt x="55803" y="177800"/>
                </a:cubicBezTo>
                <a:cubicBezTo>
                  <a:pt x="53686" y="169333"/>
                  <a:pt x="52517" y="160572"/>
                  <a:pt x="49453" y="152400"/>
                </a:cubicBezTo>
                <a:cubicBezTo>
                  <a:pt x="46129" y="143537"/>
                  <a:pt x="40077" y="135863"/>
                  <a:pt x="36753" y="127000"/>
                </a:cubicBezTo>
                <a:cubicBezTo>
                  <a:pt x="33689" y="118828"/>
                  <a:pt x="32801" y="109991"/>
                  <a:pt x="30403" y="101600"/>
                </a:cubicBezTo>
                <a:cubicBezTo>
                  <a:pt x="28564" y="95164"/>
                  <a:pt x="26170" y="88900"/>
                  <a:pt x="24053" y="82550"/>
                </a:cubicBezTo>
                <a:cubicBezTo>
                  <a:pt x="-7877" y="103836"/>
                  <a:pt x="-3546" y="92803"/>
                  <a:pt x="11353" y="152400"/>
                </a:cubicBezTo>
                <a:cubicBezTo>
                  <a:pt x="13204" y="159804"/>
                  <a:pt x="19617" y="165240"/>
                  <a:pt x="24053" y="171450"/>
                </a:cubicBezTo>
                <a:cubicBezTo>
                  <a:pt x="30204" y="180062"/>
                  <a:pt x="37232" y="188044"/>
                  <a:pt x="43103" y="196850"/>
                </a:cubicBezTo>
                <a:cubicBezTo>
                  <a:pt x="49949" y="207119"/>
                  <a:pt x="55307" y="218331"/>
                  <a:pt x="62153" y="228600"/>
                </a:cubicBezTo>
                <a:cubicBezTo>
                  <a:pt x="68024" y="237406"/>
                  <a:pt x="75332" y="245194"/>
                  <a:pt x="81203" y="254000"/>
                </a:cubicBezTo>
                <a:cubicBezTo>
                  <a:pt x="108741" y="295308"/>
                  <a:pt x="90879" y="278379"/>
                  <a:pt x="125653" y="317500"/>
                </a:cubicBezTo>
                <a:cubicBezTo>
                  <a:pt x="151975" y="347112"/>
                  <a:pt x="153673" y="344647"/>
                  <a:pt x="189153" y="368300"/>
                </a:cubicBezTo>
                <a:lnTo>
                  <a:pt x="208203" y="381000"/>
                </a:lnTo>
                <a:cubicBezTo>
                  <a:pt x="212436" y="389467"/>
                  <a:pt x="216033" y="398283"/>
                  <a:pt x="220903" y="406400"/>
                </a:cubicBezTo>
                <a:cubicBezTo>
                  <a:pt x="228756" y="419488"/>
                  <a:pt x="240634" y="430328"/>
                  <a:pt x="246303" y="444500"/>
                </a:cubicBezTo>
                <a:cubicBezTo>
                  <a:pt x="250536" y="455083"/>
                  <a:pt x="255169" y="465515"/>
                  <a:pt x="259003" y="476250"/>
                </a:cubicBezTo>
                <a:cubicBezTo>
                  <a:pt x="265757" y="495161"/>
                  <a:pt x="278053" y="533400"/>
                  <a:pt x="278053" y="533400"/>
                </a:cubicBezTo>
                <a:cubicBezTo>
                  <a:pt x="273820" y="546100"/>
                  <a:pt x="271854" y="559798"/>
                  <a:pt x="265353" y="571500"/>
                </a:cubicBezTo>
                <a:cubicBezTo>
                  <a:pt x="260992" y="579350"/>
                  <a:pt x="253202" y="584801"/>
                  <a:pt x="246303" y="590550"/>
                </a:cubicBezTo>
                <a:cubicBezTo>
                  <a:pt x="229890" y="604227"/>
                  <a:pt x="227296" y="603236"/>
                  <a:pt x="208203" y="609600"/>
                </a:cubicBezTo>
                <a:cubicBezTo>
                  <a:pt x="170103" y="607483"/>
                  <a:pt x="131790" y="607796"/>
                  <a:pt x="93903" y="603250"/>
                </a:cubicBezTo>
                <a:cubicBezTo>
                  <a:pt x="78603" y="601414"/>
                  <a:pt x="34453" y="594079"/>
                  <a:pt x="49453" y="590550"/>
                </a:cubicBezTo>
                <a:cubicBezTo>
                  <a:pt x="99074" y="578874"/>
                  <a:pt x="151114" y="582760"/>
                  <a:pt x="201853" y="577850"/>
                </a:cubicBezTo>
                <a:cubicBezTo>
                  <a:pt x="216750" y="576408"/>
                  <a:pt x="231486" y="573617"/>
                  <a:pt x="246303" y="571500"/>
                </a:cubicBezTo>
                <a:cubicBezTo>
                  <a:pt x="254770" y="567267"/>
                  <a:pt x="263827" y="564051"/>
                  <a:pt x="271703" y="558800"/>
                </a:cubicBezTo>
                <a:cubicBezTo>
                  <a:pt x="289315" y="547059"/>
                  <a:pt x="322503" y="520700"/>
                  <a:pt x="322503" y="520700"/>
                </a:cubicBezTo>
                <a:cubicBezTo>
                  <a:pt x="336251" y="465707"/>
                  <a:pt x="319416" y="525243"/>
                  <a:pt x="341553" y="469900"/>
                </a:cubicBezTo>
                <a:cubicBezTo>
                  <a:pt x="346525" y="457471"/>
                  <a:pt x="350020" y="444500"/>
                  <a:pt x="354253" y="431800"/>
                </a:cubicBezTo>
                <a:lnTo>
                  <a:pt x="360603" y="412750"/>
                </a:lnTo>
                <a:lnTo>
                  <a:pt x="366953" y="393700"/>
                </a:lnTo>
                <a:cubicBezTo>
                  <a:pt x="371186" y="400050"/>
                  <a:pt x="372021" y="412750"/>
                  <a:pt x="379653" y="412750"/>
                </a:cubicBezTo>
                <a:cubicBezTo>
                  <a:pt x="395756" y="412750"/>
                  <a:pt x="409339" y="367627"/>
                  <a:pt x="411403" y="361950"/>
                </a:cubicBezTo>
                <a:cubicBezTo>
                  <a:pt x="415978" y="349369"/>
                  <a:pt x="424103" y="323850"/>
                  <a:pt x="424103" y="323850"/>
                </a:cubicBezTo>
                <a:cubicBezTo>
                  <a:pt x="426220" y="332317"/>
                  <a:pt x="422350" y="346009"/>
                  <a:pt x="430453" y="349250"/>
                </a:cubicBezTo>
                <a:cubicBezTo>
                  <a:pt x="439242" y="352766"/>
                  <a:pt x="449793" y="343822"/>
                  <a:pt x="455853" y="336550"/>
                </a:cubicBezTo>
                <a:cubicBezTo>
                  <a:pt x="461440" y="329846"/>
                  <a:pt x="459805" y="319541"/>
                  <a:pt x="462203" y="311150"/>
                </a:cubicBezTo>
                <a:cubicBezTo>
                  <a:pt x="464042" y="304714"/>
                  <a:pt x="466436" y="298450"/>
                  <a:pt x="468553" y="292100"/>
                </a:cubicBezTo>
                <a:cubicBezTo>
                  <a:pt x="470670" y="298450"/>
                  <a:pt x="473280" y="304656"/>
                  <a:pt x="474903" y="311150"/>
                </a:cubicBezTo>
                <a:cubicBezTo>
                  <a:pt x="477521" y="321621"/>
                  <a:pt x="470670" y="340783"/>
                  <a:pt x="481253" y="342900"/>
                </a:cubicBezTo>
                <a:cubicBezTo>
                  <a:pt x="492994" y="345248"/>
                  <a:pt x="498186" y="325967"/>
                  <a:pt x="506653" y="317500"/>
                </a:cubicBezTo>
                <a:cubicBezTo>
                  <a:pt x="521257" y="259085"/>
                  <a:pt x="499838" y="329767"/>
                  <a:pt x="538403" y="260350"/>
                </a:cubicBezTo>
                <a:cubicBezTo>
                  <a:pt x="542641" y="252721"/>
                  <a:pt x="541689" y="243122"/>
                  <a:pt x="544753" y="234950"/>
                </a:cubicBezTo>
                <a:cubicBezTo>
                  <a:pt x="548077" y="226087"/>
                  <a:pt x="554129" y="218413"/>
                  <a:pt x="557453" y="209550"/>
                </a:cubicBezTo>
                <a:cubicBezTo>
                  <a:pt x="560517" y="201378"/>
                  <a:pt x="562091" y="192708"/>
                  <a:pt x="563803" y="184150"/>
                </a:cubicBezTo>
                <a:cubicBezTo>
                  <a:pt x="568208" y="162124"/>
                  <a:pt x="573453" y="122948"/>
                  <a:pt x="576503" y="101600"/>
                </a:cubicBezTo>
                <a:cubicBezTo>
                  <a:pt x="538460" y="-50574"/>
                  <a:pt x="543541" y="-38436"/>
                  <a:pt x="576503" y="488950"/>
                </a:cubicBezTo>
                <a:cubicBezTo>
                  <a:pt x="578763" y="525111"/>
                  <a:pt x="584970" y="416983"/>
                  <a:pt x="589203" y="381000"/>
                </a:cubicBezTo>
                <a:cubicBezTo>
                  <a:pt x="577548" y="159551"/>
                  <a:pt x="597707" y="338817"/>
                  <a:pt x="563803" y="203200"/>
                </a:cubicBezTo>
                <a:cubicBezTo>
                  <a:pt x="560173" y="188680"/>
                  <a:pt x="559914" y="173513"/>
                  <a:pt x="557453" y="158750"/>
                </a:cubicBezTo>
                <a:cubicBezTo>
                  <a:pt x="552345" y="128099"/>
                  <a:pt x="552932" y="132487"/>
                  <a:pt x="544753" y="107950"/>
                </a:cubicBezTo>
                <a:cubicBezTo>
                  <a:pt x="546870" y="133350"/>
                  <a:pt x="536487" y="163269"/>
                  <a:pt x="551103" y="184150"/>
                </a:cubicBezTo>
                <a:cubicBezTo>
                  <a:pt x="558780" y="195117"/>
                  <a:pt x="578636" y="179669"/>
                  <a:pt x="589203" y="171450"/>
                </a:cubicBezTo>
                <a:cubicBezTo>
                  <a:pt x="598945" y="163873"/>
                  <a:pt x="600848" y="149574"/>
                  <a:pt x="608253" y="139700"/>
                </a:cubicBezTo>
                <a:cubicBezTo>
                  <a:pt x="648808" y="85627"/>
                  <a:pt x="605122" y="164490"/>
                  <a:pt x="646353" y="88900"/>
                </a:cubicBezTo>
                <a:cubicBezTo>
                  <a:pt x="653152" y="76435"/>
                  <a:pt x="659527" y="63726"/>
                  <a:pt x="665403" y="50800"/>
                </a:cubicBezTo>
                <a:cubicBezTo>
                  <a:pt x="670120" y="40423"/>
                  <a:pt x="672062" y="28716"/>
                  <a:pt x="678103" y="19050"/>
                </a:cubicBezTo>
                <a:cubicBezTo>
                  <a:pt x="682863" y="11435"/>
                  <a:pt x="690803" y="6350"/>
                  <a:pt x="697153" y="0"/>
                </a:cubicBezTo>
                <a:cubicBezTo>
                  <a:pt x="714086" y="-50800"/>
                  <a:pt x="705620" y="-50800"/>
                  <a:pt x="722553" y="0"/>
                </a:cubicBezTo>
                <a:cubicBezTo>
                  <a:pt x="724670" y="48683"/>
                  <a:pt x="723317" y="97642"/>
                  <a:pt x="728903" y="146050"/>
                </a:cubicBezTo>
                <a:cubicBezTo>
                  <a:pt x="729778" y="153631"/>
                  <a:pt x="735644" y="160332"/>
                  <a:pt x="741603" y="165100"/>
                </a:cubicBezTo>
                <a:cubicBezTo>
                  <a:pt x="750377" y="172119"/>
                  <a:pt x="757844" y="171450"/>
                  <a:pt x="767003" y="171450"/>
                </a:cubicBezTo>
              </a:path>
            </a:pathLst>
          </a:cu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200" name="Shape 200" descr="C:\Users\dkennedy\AppData\Local\Microsoft\Windows\Temporary Internet Files\Content.IE5\M4ZYTICG\MC900290933[1].wmf"/>
          <p:cNvPicPr preferRelativeResize="0"/>
          <p:nvPr/>
        </p:nvPicPr>
        <p:blipFill rotWithShape="1">
          <a:blip r:embed="rId4">
            <a:alphaModFix/>
          </a:blip>
          <a:srcRect/>
          <a:stretch/>
        </p:blipFill>
        <p:spPr>
          <a:xfrm>
            <a:off x="5105403" y="4495801"/>
            <a:ext cx="916663" cy="1520982"/>
          </a:xfrm>
          <a:prstGeom prst="rect">
            <a:avLst/>
          </a:prstGeom>
          <a:noFill/>
          <a:ln>
            <a:noFill/>
          </a:ln>
        </p:spPr>
      </p:pic>
      <p:pic>
        <p:nvPicPr>
          <p:cNvPr id="201" name="Shape 201" descr="C:\Users\dkennedy\AppData\Local\Microsoft\Windows\Temporary Internet Files\Content.IE5\VZA6HI2A\MC900237837[1].wmf"/>
          <p:cNvPicPr preferRelativeResize="0"/>
          <p:nvPr/>
        </p:nvPicPr>
        <p:blipFill rotWithShape="1">
          <a:blip r:embed="rId5">
            <a:alphaModFix/>
          </a:blip>
          <a:srcRect/>
          <a:stretch/>
        </p:blipFill>
        <p:spPr>
          <a:xfrm>
            <a:off x="6230671" y="4367844"/>
            <a:ext cx="2456129" cy="1651955"/>
          </a:xfrm>
          <a:prstGeom prst="rect">
            <a:avLst/>
          </a:prstGeom>
          <a:noFill/>
          <a:ln>
            <a:noFill/>
          </a:ln>
        </p:spPr>
      </p:pic>
      <p:sp>
        <p:nvSpPr>
          <p:cNvPr id="202" name="Shape 202"/>
          <p:cNvSpPr/>
          <p:nvPr/>
        </p:nvSpPr>
        <p:spPr>
          <a:xfrm rot="-2667845">
            <a:off x="7010399" y="2286000"/>
            <a:ext cx="1524000" cy="838200"/>
          </a:xfrm>
          <a:prstGeom prst="rect">
            <a:avLst/>
          </a:prstGeom>
          <a:noFill/>
          <a:ln w="381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457200" y="274637"/>
            <a:ext cx="8229600" cy="7159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rgbClr val="00386B"/>
                </a:solidFill>
                <a:latin typeface="Arial"/>
                <a:ea typeface="Arial"/>
                <a:cs typeface="Arial"/>
                <a:sym typeface="Arial"/>
              </a:rPr>
              <a:t>Best Practices</a:t>
            </a:r>
          </a:p>
        </p:txBody>
      </p:sp>
      <p:sp>
        <p:nvSpPr>
          <p:cNvPr id="211" name="Shape 211"/>
          <p:cNvSpPr txBox="1">
            <a:spLocks noGrp="1"/>
          </p:cNvSpPr>
          <p:nvPr>
            <p:ph type="body" idx="1"/>
          </p:nvPr>
        </p:nvSpPr>
        <p:spPr>
          <a:xfrm>
            <a:off x="457200" y="1143000"/>
            <a:ext cx="7924799" cy="1828798"/>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Arial"/>
                <a:ea typeface="Arial"/>
                <a:cs typeface="Arial"/>
                <a:sym typeface="Arial"/>
              </a:rPr>
              <a:t>Sign and date each page before you begin the next page.</a:t>
            </a:r>
          </a:p>
          <a:p>
            <a:pPr marL="342900" marR="0" lvl="0" indent="-342900" algn="l" rtl="0">
              <a:spcBef>
                <a:spcPts val="1500"/>
              </a:spcBef>
              <a:spcAft>
                <a:spcPts val="0"/>
              </a:spcAft>
              <a:buClr>
                <a:schemeClr val="dk1"/>
              </a:buClr>
              <a:buSzPct val="100000"/>
              <a:buFont typeface="Arial"/>
              <a:buChar char="•"/>
            </a:pPr>
            <a:r>
              <a:rPr lang="en-US" sz="3200" b="0" i="0" u="none" strike="noStrike" cap="none">
                <a:solidFill>
                  <a:schemeClr val="dk1"/>
                </a:solidFill>
                <a:latin typeface="Arial"/>
                <a:ea typeface="Arial"/>
                <a:cs typeface="Arial"/>
                <a:sym typeface="Arial"/>
              </a:rPr>
              <a:t>A colleague or mentor should corroborate the events and facts on each page and sign as a witness.</a:t>
            </a:r>
          </a:p>
          <a:p>
            <a:pPr marL="342900" marR="0" lvl="0" indent="-3429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a:p>
            <a:pPr marL="342900" marR="0" lvl="0" indent="-3429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a:p>
            <a:pPr marL="342900" marR="0" lvl="0" indent="-342900" algn="l" rtl="0">
              <a:spcBef>
                <a:spcPts val="2400"/>
              </a:spcBef>
              <a:spcAft>
                <a:spcPts val="0"/>
              </a:spcAft>
              <a:buClr>
                <a:schemeClr val="dk1"/>
              </a:buClr>
              <a:buSzPct val="100000"/>
              <a:buFont typeface="Arial"/>
              <a:buChar char="•"/>
            </a:pPr>
            <a:r>
              <a:rPr lang="en-US" sz="3200" b="0" i="0" u="none" strike="noStrike" cap="none">
                <a:solidFill>
                  <a:schemeClr val="dk1"/>
                </a:solidFill>
                <a:latin typeface="Arial"/>
                <a:ea typeface="Arial"/>
                <a:cs typeface="Arial"/>
                <a:sym typeface="Arial"/>
              </a:rPr>
              <a:t>Store the notebook in a safe location.</a:t>
            </a:r>
          </a:p>
        </p:txBody>
      </p:sp>
      <p:pic>
        <p:nvPicPr>
          <p:cNvPr id="212" name="Shape 212"/>
          <p:cNvPicPr preferRelativeResize="0"/>
          <p:nvPr/>
        </p:nvPicPr>
        <p:blipFill rotWithShape="1">
          <a:blip r:embed="rId3">
            <a:alphaModFix/>
          </a:blip>
          <a:srcRect/>
          <a:stretch/>
        </p:blipFill>
        <p:spPr>
          <a:xfrm>
            <a:off x="1828800" y="3962400"/>
            <a:ext cx="5486399" cy="1295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457200" y="274637"/>
            <a:ext cx="8229600" cy="7159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rgbClr val="00386B"/>
                </a:solidFill>
                <a:latin typeface="Arial"/>
                <a:ea typeface="Arial"/>
                <a:cs typeface="Arial"/>
                <a:sym typeface="Arial"/>
              </a:rPr>
              <a:t>Best Practices</a:t>
            </a:r>
          </a:p>
        </p:txBody>
      </p:sp>
      <p:sp>
        <p:nvSpPr>
          <p:cNvPr id="221" name="Shape 221"/>
          <p:cNvSpPr txBox="1">
            <a:spLocks noGrp="1"/>
          </p:cNvSpPr>
          <p:nvPr>
            <p:ph type="body" idx="1"/>
          </p:nvPr>
        </p:nvSpPr>
        <p:spPr>
          <a:xfrm>
            <a:off x="457200" y="1371600"/>
            <a:ext cx="4495800" cy="1828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Arial"/>
                <a:ea typeface="Arial"/>
                <a:cs typeface="Arial"/>
                <a:sym typeface="Arial"/>
              </a:rPr>
              <a:t>Sketches</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Label all parts of the sketch</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Describe each sketch </a:t>
            </a:r>
          </a:p>
        </p:txBody>
      </p:sp>
      <p:grpSp>
        <p:nvGrpSpPr>
          <p:cNvPr id="222" name="Shape 222"/>
          <p:cNvGrpSpPr/>
          <p:nvPr/>
        </p:nvGrpSpPr>
        <p:grpSpPr>
          <a:xfrm>
            <a:off x="5029200" y="990600"/>
            <a:ext cx="3667125" cy="4873624"/>
            <a:chOff x="5105400" y="1143000"/>
            <a:chExt cx="3667125" cy="4873624"/>
          </a:xfrm>
        </p:grpSpPr>
        <p:pic>
          <p:nvPicPr>
            <p:cNvPr id="223" name="Shape 223" descr="notebook2h"/>
            <p:cNvPicPr preferRelativeResize="0"/>
            <p:nvPr/>
          </p:nvPicPr>
          <p:blipFill rotWithShape="1">
            <a:blip r:embed="rId3">
              <a:alphaModFix/>
            </a:blip>
            <a:srcRect/>
            <a:stretch/>
          </p:blipFill>
          <p:spPr>
            <a:xfrm>
              <a:off x="5105400" y="1143000"/>
              <a:ext cx="3667125" cy="4873624"/>
            </a:xfrm>
            <a:prstGeom prst="rect">
              <a:avLst/>
            </a:prstGeom>
            <a:noFill/>
            <a:ln>
              <a:noFill/>
            </a:ln>
          </p:spPr>
        </p:pic>
        <p:cxnSp>
          <p:nvCxnSpPr>
            <p:cNvPr id="224" name="Shape 224"/>
            <p:cNvCxnSpPr/>
            <p:nvPr/>
          </p:nvCxnSpPr>
          <p:spPr>
            <a:xfrm>
              <a:off x="7772400" y="4800600"/>
              <a:ext cx="762000" cy="533399"/>
            </a:xfrm>
            <a:prstGeom prst="straightConnector1">
              <a:avLst/>
            </a:prstGeom>
            <a:noFill/>
            <a:ln w="9525" cap="flat" cmpd="sng">
              <a:solidFill>
                <a:schemeClr val="dk1"/>
              </a:solidFill>
              <a:prstDash val="solid"/>
              <a:round/>
              <a:headEnd type="none" w="med" len="med"/>
              <a:tailEnd type="none" w="med" len="med"/>
            </a:ln>
          </p:spPr>
        </p:cxnSp>
        <p:cxnSp>
          <p:nvCxnSpPr>
            <p:cNvPr id="225" name="Shape 225"/>
            <p:cNvCxnSpPr/>
            <p:nvPr/>
          </p:nvCxnSpPr>
          <p:spPr>
            <a:xfrm flipH="1">
              <a:off x="7543800" y="4800600"/>
              <a:ext cx="838199" cy="609599"/>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Shape 233" descr="notebook2j2"/>
          <p:cNvPicPr preferRelativeResize="0"/>
          <p:nvPr/>
        </p:nvPicPr>
        <p:blipFill rotWithShape="1">
          <a:blip r:embed="rId3">
            <a:alphaModFix/>
          </a:blip>
          <a:srcRect l="4240" t="52971" r="41814" b="25757"/>
          <a:stretch/>
        </p:blipFill>
        <p:spPr>
          <a:xfrm>
            <a:off x="435895" y="4276312"/>
            <a:ext cx="4409118" cy="2309018"/>
          </a:xfrm>
          <a:prstGeom prst="rect">
            <a:avLst/>
          </a:prstGeom>
          <a:noFill/>
          <a:ln>
            <a:noFill/>
          </a:ln>
        </p:spPr>
      </p:pic>
      <p:pic>
        <p:nvPicPr>
          <p:cNvPr id="234" name="Shape 234" descr="notebook2j2"/>
          <p:cNvPicPr preferRelativeResize="0"/>
          <p:nvPr/>
        </p:nvPicPr>
        <p:blipFill rotWithShape="1">
          <a:blip r:embed="rId3">
            <a:alphaModFix/>
          </a:blip>
          <a:srcRect t="9766" r="56800" b="80847"/>
          <a:stretch/>
        </p:blipFill>
        <p:spPr>
          <a:xfrm>
            <a:off x="243722" y="2867009"/>
            <a:ext cx="3907002" cy="1127521"/>
          </a:xfrm>
          <a:prstGeom prst="rect">
            <a:avLst/>
          </a:prstGeom>
          <a:noFill/>
          <a:ln>
            <a:noFill/>
          </a:ln>
        </p:spPr>
      </p:pic>
      <p:sp>
        <p:nvSpPr>
          <p:cNvPr id="235" name="Shape 235"/>
          <p:cNvSpPr txBox="1">
            <a:spLocks noGrp="1"/>
          </p:cNvSpPr>
          <p:nvPr>
            <p:ph type="title"/>
          </p:nvPr>
        </p:nvSpPr>
        <p:spPr>
          <a:xfrm>
            <a:off x="457200" y="274637"/>
            <a:ext cx="8229600" cy="7159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rgbClr val="00386B"/>
                </a:solidFill>
                <a:latin typeface="Arial"/>
                <a:ea typeface="Arial"/>
                <a:cs typeface="Arial"/>
                <a:sym typeface="Arial"/>
              </a:rPr>
              <a:t>Best Practices</a:t>
            </a:r>
          </a:p>
        </p:txBody>
      </p:sp>
      <p:sp>
        <p:nvSpPr>
          <p:cNvPr id="236" name="Shape 236"/>
          <p:cNvSpPr txBox="1">
            <a:spLocks noGrp="1"/>
          </p:cNvSpPr>
          <p:nvPr>
            <p:ph type="body" idx="1"/>
          </p:nvPr>
        </p:nvSpPr>
        <p:spPr>
          <a:xfrm>
            <a:off x="457200" y="1143000"/>
            <a:ext cx="4295774" cy="1292225"/>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Arial"/>
                <a:ea typeface="Arial"/>
                <a:cs typeface="Arial"/>
                <a:sym typeface="Arial"/>
              </a:rPr>
              <a:t>Calculations and figures are clearly labeled.</a:t>
            </a:r>
          </a:p>
        </p:txBody>
      </p:sp>
      <p:pic>
        <p:nvPicPr>
          <p:cNvPr id="237" name="Shape 237" descr="notebook2j2"/>
          <p:cNvPicPr preferRelativeResize="0"/>
          <p:nvPr/>
        </p:nvPicPr>
        <p:blipFill rotWithShape="1">
          <a:blip r:embed="rId3">
            <a:alphaModFix/>
          </a:blip>
          <a:srcRect/>
          <a:stretch/>
        </p:blipFill>
        <p:spPr>
          <a:xfrm>
            <a:off x="5101396" y="1022732"/>
            <a:ext cx="3781872" cy="5022850"/>
          </a:xfrm>
          <a:prstGeom prst="rect">
            <a:avLst/>
          </a:prstGeom>
          <a:noFill/>
          <a:ln>
            <a:noFill/>
          </a:ln>
        </p:spPr>
      </p:pic>
      <p:sp>
        <p:nvSpPr>
          <p:cNvPr id="238" name="Shape 238"/>
          <p:cNvSpPr/>
          <p:nvPr/>
        </p:nvSpPr>
        <p:spPr>
          <a:xfrm>
            <a:off x="5263321" y="1556132"/>
            <a:ext cx="1371599" cy="457200"/>
          </a:xfrm>
          <a:prstGeom prst="rect">
            <a:avLst/>
          </a:prstGeom>
          <a:noFill/>
          <a:ln w="381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39" name="Shape 239"/>
          <p:cNvCxnSpPr>
            <a:stCxn id="238" idx="1"/>
          </p:cNvCxnSpPr>
          <p:nvPr/>
        </p:nvCxnSpPr>
        <p:spPr>
          <a:xfrm flipH="1">
            <a:off x="3920221" y="1784732"/>
            <a:ext cx="1343100" cy="1412100"/>
          </a:xfrm>
          <a:prstGeom prst="straightConnector1">
            <a:avLst/>
          </a:prstGeom>
          <a:noFill/>
          <a:ln w="63500" cap="flat" cmpd="sng">
            <a:solidFill>
              <a:srgbClr val="C00000"/>
            </a:solidFill>
            <a:prstDash val="solid"/>
            <a:round/>
            <a:headEnd type="none" w="med" len="med"/>
            <a:tailEnd type="none" w="med" len="med"/>
          </a:ln>
        </p:spPr>
      </p:cxnSp>
      <p:sp>
        <p:nvSpPr>
          <p:cNvPr id="240" name="Shape 240"/>
          <p:cNvSpPr/>
          <p:nvPr/>
        </p:nvSpPr>
        <p:spPr>
          <a:xfrm>
            <a:off x="691320" y="2867009"/>
            <a:ext cx="3228975" cy="1203722"/>
          </a:xfrm>
          <a:prstGeom prst="rect">
            <a:avLst/>
          </a:prstGeom>
          <a:noFill/>
          <a:ln w="635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41" name="Shape 241"/>
          <p:cNvSpPr/>
          <p:nvPr/>
        </p:nvSpPr>
        <p:spPr>
          <a:xfrm>
            <a:off x="5263321" y="3719894"/>
            <a:ext cx="1981199" cy="1265237"/>
          </a:xfrm>
          <a:prstGeom prst="rect">
            <a:avLst/>
          </a:prstGeom>
          <a:noFill/>
          <a:ln w="381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42" name="Shape 242"/>
          <p:cNvCxnSpPr>
            <a:stCxn id="241" idx="1"/>
          </p:cNvCxnSpPr>
          <p:nvPr/>
        </p:nvCxnSpPr>
        <p:spPr>
          <a:xfrm flipH="1">
            <a:off x="4845121" y="4352513"/>
            <a:ext cx="418200" cy="1031700"/>
          </a:xfrm>
          <a:prstGeom prst="straightConnector1">
            <a:avLst/>
          </a:prstGeom>
          <a:noFill/>
          <a:ln w="63500" cap="flat" cmpd="sng">
            <a:solidFill>
              <a:srgbClr val="C00000"/>
            </a:solidFill>
            <a:prstDash val="solid"/>
            <a:round/>
            <a:headEnd type="none" w="med" len="med"/>
            <a:tailEnd type="none" w="med" len="med"/>
          </a:ln>
        </p:spPr>
      </p:cxnSp>
      <p:sp>
        <p:nvSpPr>
          <p:cNvPr id="243" name="Shape 243"/>
          <p:cNvSpPr/>
          <p:nvPr/>
        </p:nvSpPr>
        <p:spPr>
          <a:xfrm>
            <a:off x="435897" y="4276312"/>
            <a:ext cx="4409118" cy="2215754"/>
          </a:xfrm>
          <a:prstGeom prst="rect">
            <a:avLst/>
          </a:prstGeom>
          <a:noFill/>
          <a:ln w="635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457200" y="274637"/>
            <a:ext cx="8229600" cy="7159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rgbClr val="00386B"/>
                </a:solidFill>
                <a:latin typeface="Arial"/>
                <a:ea typeface="Arial"/>
                <a:cs typeface="Arial"/>
                <a:sym typeface="Arial"/>
              </a:rPr>
              <a:t>Best Practices</a:t>
            </a:r>
          </a:p>
        </p:txBody>
      </p:sp>
      <p:sp>
        <p:nvSpPr>
          <p:cNvPr id="252" name="Shape 252"/>
          <p:cNvSpPr txBox="1">
            <a:spLocks noGrp="1"/>
          </p:cNvSpPr>
          <p:nvPr>
            <p:ph type="body" idx="1"/>
          </p:nvPr>
        </p:nvSpPr>
        <p:spPr>
          <a:xfrm>
            <a:off x="533400" y="1371600"/>
            <a:ext cx="4190999" cy="30480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Arial"/>
                <a:ea typeface="Arial"/>
                <a:cs typeface="Arial"/>
                <a:sym typeface="Arial"/>
              </a:rPr>
              <a:t>Progress Entries</a:t>
            </a:r>
          </a:p>
          <a:p>
            <a:pPr marL="742950" marR="0" lvl="1" indent="-285750" algn="l" rtl="0">
              <a:spcBef>
                <a:spcPts val="90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Reflect on tasks accomplished, successes, and failures</a:t>
            </a:r>
          </a:p>
          <a:p>
            <a:pPr marL="742950" marR="0" lvl="1" indent="-285750" algn="l" rtl="0">
              <a:spcBef>
                <a:spcPts val="90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Reflect on future needs and tasks to be completed</a:t>
            </a:r>
          </a:p>
        </p:txBody>
      </p:sp>
      <p:grpSp>
        <p:nvGrpSpPr>
          <p:cNvPr id="253" name="Shape 253"/>
          <p:cNvGrpSpPr/>
          <p:nvPr/>
        </p:nvGrpSpPr>
        <p:grpSpPr>
          <a:xfrm>
            <a:off x="4800600" y="990600"/>
            <a:ext cx="3667125" cy="4873624"/>
            <a:chOff x="5105400" y="1143000"/>
            <a:chExt cx="3667125" cy="4873624"/>
          </a:xfrm>
        </p:grpSpPr>
        <p:pic>
          <p:nvPicPr>
            <p:cNvPr id="254" name="Shape 254" descr="notebook2h"/>
            <p:cNvPicPr preferRelativeResize="0"/>
            <p:nvPr/>
          </p:nvPicPr>
          <p:blipFill rotWithShape="1">
            <a:blip r:embed="rId3">
              <a:alphaModFix/>
            </a:blip>
            <a:srcRect/>
            <a:stretch/>
          </p:blipFill>
          <p:spPr>
            <a:xfrm>
              <a:off x="5105400" y="1143000"/>
              <a:ext cx="3667125" cy="4873624"/>
            </a:xfrm>
            <a:prstGeom prst="rect">
              <a:avLst/>
            </a:prstGeom>
            <a:noFill/>
            <a:ln>
              <a:noFill/>
            </a:ln>
          </p:spPr>
        </p:pic>
        <p:cxnSp>
          <p:nvCxnSpPr>
            <p:cNvPr id="255" name="Shape 255"/>
            <p:cNvCxnSpPr/>
            <p:nvPr/>
          </p:nvCxnSpPr>
          <p:spPr>
            <a:xfrm>
              <a:off x="7772400" y="4800600"/>
              <a:ext cx="762000" cy="533399"/>
            </a:xfrm>
            <a:prstGeom prst="straightConnector1">
              <a:avLst/>
            </a:prstGeom>
            <a:noFill/>
            <a:ln w="9525" cap="flat" cmpd="sng">
              <a:solidFill>
                <a:schemeClr val="dk1"/>
              </a:solidFill>
              <a:prstDash val="solid"/>
              <a:round/>
              <a:headEnd type="none" w="med" len="med"/>
              <a:tailEnd type="none" w="med" len="med"/>
            </a:ln>
          </p:spPr>
        </p:cxnSp>
        <p:cxnSp>
          <p:nvCxnSpPr>
            <p:cNvPr id="256" name="Shape 256"/>
            <p:cNvCxnSpPr/>
            <p:nvPr/>
          </p:nvCxnSpPr>
          <p:spPr>
            <a:xfrm flipH="1">
              <a:off x="7543800" y="4800600"/>
              <a:ext cx="838199" cy="609599"/>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457200" y="274637"/>
            <a:ext cx="8229600" cy="7159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rgbClr val="00386B"/>
                </a:solidFill>
                <a:latin typeface="Arial"/>
                <a:ea typeface="Arial"/>
                <a:cs typeface="Arial"/>
                <a:sym typeface="Arial"/>
              </a:rPr>
              <a:t>Best Practices</a:t>
            </a:r>
          </a:p>
        </p:txBody>
      </p:sp>
      <p:sp>
        <p:nvSpPr>
          <p:cNvPr id="265" name="Shape 265"/>
          <p:cNvSpPr txBox="1">
            <a:spLocks noGrp="1"/>
          </p:cNvSpPr>
          <p:nvPr>
            <p:ph type="body" idx="1"/>
          </p:nvPr>
        </p:nvSpPr>
        <p:spPr>
          <a:xfrm>
            <a:off x="1143000" y="1752600"/>
            <a:ext cx="6858000" cy="4571999"/>
          </a:xfrm>
          <a:prstGeom prst="rect">
            <a:avLst/>
          </a:prstGeom>
          <a:noFill/>
          <a:ln>
            <a:noFill/>
          </a:ln>
        </p:spPr>
        <p:txBody>
          <a:bodyPr lIns="91425" tIns="45700" rIns="91425" bIns="45700" anchor="t" anchorCtr="0">
            <a:noAutofit/>
          </a:bodyPr>
          <a:lstStyle/>
          <a:p>
            <a:pPr marL="342900" marR="0" lvl="0" indent="-342900" algn="ctr" rtl="0">
              <a:spcBef>
                <a:spcPts val="0"/>
              </a:spcBef>
              <a:spcAft>
                <a:spcPts val="0"/>
              </a:spcAft>
              <a:buClr>
                <a:schemeClr val="dk1"/>
              </a:buClr>
              <a:buSzPct val="25000"/>
              <a:buFont typeface="Arial"/>
              <a:buNone/>
            </a:pPr>
            <a:r>
              <a:rPr lang="en-US" sz="4800"/>
              <a:t>b</a:t>
            </a:r>
            <a:r>
              <a:rPr lang="en-US" sz="4800" b="0" i="0" u="none" strike="noStrike" cap="none">
                <a:solidFill>
                  <a:schemeClr val="dk1"/>
                </a:solidFill>
                <a:latin typeface="Arial"/>
                <a:ea typeface="Arial"/>
                <a:cs typeface="Arial"/>
                <a:sym typeface="Arial"/>
              </a:rPr>
              <a:t>e</a:t>
            </a:r>
            <a:r>
              <a:rPr lang="en-US" sz="4800" b="0" i="0" u="none" strike="noStrike" cap="none">
                <a:solidFill>
                  <a:srgbClr val="C00000"/>
                </a:solidFill>
                <a:latin typeface="Arial"/>
                <a:ea typeface="Arial"/>
                <a:cs typeface="Arial"/>
                <a:sym typeface="Arial"/>
              </a:rPr>
              <a:t> </a:t>
            </a:r>
            <a:r>
              <a:rPr lang="en-US" sz="4800" b="1" i="0" u="none" strike="noStrike" cap="small">
                <a:solidFill>
                  <a:srgbClr val="C00000"/>
                </a:solidFill>
                <a:latin typeface="Arial"/>
                <a:ea typeface="Arial"/>
                <a:cs typeface="Arial"/>
                <a:sym typeface="Arial"/>
              </a:rPr>
              <a:t>Neat</a:t>
            </a:r>
            <a:r>
              <a:rPr lang="en-US" sz="4800" b="0" i="0" u="none" strike="noStrike" cap="none">
                <a:solidFill>
                  <a:srgbClr val="C00000"/>
                </a:solidFill>
                <a:latin typeface="Arial"/>
                <a:ea typeface="Arial"/>
                <a:cs typeface="Arial"/>
                <a:sym typeface="Arial"/>
              </a:rPr>
              <a:t>, </a:t>
            </a:r>
          </a:p>
          <a:p>
            <a:pPr marL="342900" marR="0" lvl="0" indent="-342900" algn="ctr" rtl="0">
              <a:spcBef>
                <a:spcPts val="960"/>
              </a:spcBef>
              <a:spcAft>
                <a:spcPts val="0"/>
              </a:spcAft>
              <a:buClr>
                <a:schemeClr val="dk1"/>
              </a:buClr>
              <a:buSzPct val="25000"/>
              <a:buFont typeface="Arial"/>
              <a:buNone/>
            </a:pPr>
            <a:r>
              <a:rPr lang="en-US" sz="4800" b="0" i="0" u="none" strike="noStrike" cap="none">
                <a:solidFill>
                  <a:schemeClr val="dk1"/>
                </a:solidFill>
                <a:latin typeface="Arial"/>
                <a:ea typeface="Arial"/>
                <a:cs typeface="Arial"/>
                <a:sym typeface="Arial"/>
              </a:rPr>
              <a:t>be</a:t>
            </a:r>
            <a:r>
              <a:rPr lang="en-US" sz="4800" b="0" i="0" u="none" strike="noStrike" cap="none">
                <a:solidFill>
                  <a:srgbClr val="C00000"/>
                </a:solidFill>
                <a:latin typeface="Arial"/>
                <a:ea typeface="Arial"/>
                <a:cs typeface="Arial"/>
                <a:sym typeface="Arial"/>
              </a:rPr>
              <a:t> </a:t>
            </a:r>
            <a:r>
              <a:rPr lang="en-US" sz="4800" b="1" i="0" u="none" strike="noStrike" cap="small">
                <a:solidFill>
                  <a:srgbClr val="C00000"/>
                </a:solidFill>
                <a:latin typeface="Arial"/>
                <a:ea typeface="Arial"/>
                <a:cs typeface="Arial"/>
                <a:sym typeface="Arial"/>
              </a:rPr>
              <a:t>Accurate</a:t>
            </a:r>
            <a:r>
              <a:rPr lang="en-US" sz="4800" b="0" i="0" u="none" strike="noStrike" cap="none">
                <a:solidFill>
                  <a:srgbClr val="C00000"/>
                </a:solidFill>
                <a:latin typeface="Arial"/>
                <a:ea typeface="Arial"/>
                <a:cs typeface="Arial"/>
                <a:sym typeface="Arial"/>
              </a:rPr>
              <a:t>, </a:t>
            </a:r>
          </a:p>
          <a:p>
            <a:pPr marL="342900" marR="0" lvl="0" indent="-342900" algn="ctr" rtl="0">
              <a:spcBef>
                <a:spcPts val="960"/>
              </a:spcBef>
              <a:spcAft>
                <a:spcPts val="0"/>
              </a:spcAft>
              <a:buClr>
                <a:schemeClr val="dk1"/>
              </a:buClr>
              <a:buSzPct val="25000"/>
              <a:buFont typeface="Arial"/>
              <a:buNone/>
            </a:pPr>
            <a:r>
              <a:rPr lang="en-US" sz="4800" b="0" i="0" u="none" strike="noStrike" cap="none">
                <a:solidFill>
                  <a:schemeClr val="dk1"/>
                </a:solidFill>
                <a:latin typeface="Arial"/>
                <a:ea typeface="Arial"/>
                <a:cs typeface="Arial"/>
                <a:sym typeface="Arial"/>
              </a:rPr>
              <a:t>be</a:t>
            </a:r>
            <a:r>
              <a:rPr lang="en-US" sz="4800" b="0" i="0" u="none" strike="noStrike" cap="none">
                <a:solidFill>
                  <a:srgbClr val="C00000"/>
                </a:solidFill>
                <a:latin typeface="Arial"/>
                <a:ea typeface="Arial"/>
                <a:cs typeface="Arial"/>
                <a:sym typeface="Arial"/>
              </a:rPr>
              <a:t> </a:t>
            </a:r>
            <a:r>
              <a:rPr lang="en-US" sz="4800" b="1" i="0" u="none" strike="noStrike" cap="small">
                <a:solidFill>
                  <a:srgbClr val="C00000"/>
                </a:solidFill>
                <a:latin typeface="Arial"/>
                <a:ea typeface="Arial"/>
                <a:cs typeface="Arial"/>
                <a:sym typeface="Arial"/>
              </a:rPr>
              <a:t>Legible</a:t>
            </a:r>
            <a:r>
              <a:rPr lang="en-US" sz="4800" b="0" i="0" u="none" strike="noStrike" cap="none">
                <a:solidFill>
                  <a:srgbClr val="C00000"/>
                </a:solidFill>
                <a:latin typeface="Arial"/>
                <a:ea typeface="Arial"/>
                <a:cs typeface="Arial"/>
                <a:sym typeface="Arial"/>
              </a:rPr>
              <a:t>, </a:t>
            </a:r>
          </a:p>
          <a:p>
            <a:pPr marL="342900" marR="0" lvl="0" indent="-342900" algn="ctr" rtl="0">
              <a:spcBef>
                <a:spcPts val="960"/>
              </a:spcBef>
              <a:spcAft>
                <a:spcPts val="0"/>
              </a:spcAft>
              <a:buClr>
                <a:schemeClr val="dk1"/>
              </a:buClr>
              <a:buSzPct val="25000"/>
              <a:buFont typeface="Arial"/>
              <a:buNone/>
            </a:pPr>
            <a:r>
              <a:rPr lang="en-US" sz="4800" b="0" i="0" u="none" strike="noStrike" cap="none">
                <a:solidFill>
                  <a:schemeClr val="dk1"/>
                </a:solidFill>
                <a:latin typeface="Arial"/>
                <a:ea typeface="Arial"/>
                <a:cs typeface="Arial"/>
                <a:sym typeface="Arial"/>
              </a:rPr>
              <a:t>and be </a:t>
            </a:r>
            <a:r>
              <a:rPr lang="en-US" sz="4800" b="1" i="0" u="none" strike="noStrike" cap="small">
                <a:solidFill>
                  <a:srgbClr val="C00000"/>
                </a:solidFill>
                <a:latin typeface="Arial"/>
                <a:ea typeface="Arial"/>
                <a:cs typeface="Arial"/>
                <a:sym typeface="Arial"/>
              </a:rPr>
              <a:t>Thorough</a:t>
            </a:r>
            <a:r>
              <a:rPr lang="en-US" sz="4800" b="0" i="0" u="none" strike="noStrike" cap="none">
                <a:solidFill>
                  <a:srgbClr val="C00000"/>
                </a:solidFill>
                <a:latin typeface="Arial"/>
                <a:ea typeface="Arial"/>
                <a:cs typeface="Arial"/>
                <a:sym typeface="Aria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65">
                                            <p:txEl>
                                              <p:pRg st="0" end="0"/>
                                            </p:txEl>
                                          </p:spTgt>
                                        </p:tgtEl>
                                        <p:attrNameLst>
                                          <p:attrName>style.visibility</p:attrName>
                                        </p:attrNameLst>
                                      </p:cBhvr>
                                      <p:to>
                                        <p:strVal val="visible"/>
                                      </p:to>
                                    </p:set>
                                    <p:anim calcmode="lin" valueType="num">
                                      <p:cBhvr additive="base">
                                        <p:cTn id="7" dur="500"/>
                                        <p:tgtEl>
                                          <p:spTgt spid="265">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265">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65">
                                            <p:txEl>
                                              <p:pRg st="1" end="1"/>
                                            </p:txEl>
                                          </p:spTgt>
                                        </p:tgtEl>
                                        <p:attrNameLst>
                                          <p:attrName>style.visibility</p:attrName>
                                        </p:attrNameLst>
                                      </p:cBhvr>
                                      <p:to>
                                        <p:strVal val="visible"/>
                                      </p:to>
                                    </p:set>
                                    <p:anim calcmode="lin" valueType="num">
                                      <p:cBhvr additive="base">
                                        <p:cTn id="13" dur="500"/>
                                        <p:tgtEl>
                                          <p:spTgt spid="265">
                                            <p:txEl>
                                              <p:pRg st="1" end="1"/>
                                            </p:txEl>
                                          </p:spTgt>
                                        </p:tgtEl>
                                        <p:attrNameLst>
                                          <p:attrName>ppt_w</p:attrName>
                                        </p:attrNameLst>
                                      </p:cBhvr>
                                      <p:tavLst>
                                        <p:tav tm="0">
                                          <p:val>
                                            <p:strVal val="0"/>
                                          </p:val>
                                        </p:tav>
                                        <p:tav tm="100000">
                                          <p:val>
                                            <p:strVal val="#ppt_w"/>
                                          </p:val>
                                        </p:tav>
                                      </p:tavLst>
                                    </p:anim>
                                    <p:anim calcmode="lin" valueType="num">
                                      <p:cBhvr additive="base">
                                        <p:cTn id="14" dur="500"/>
                                        <p:tgtEl>
                                          <p:spTgt spid="265">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65">
                                            <p:txEl>
                                              <p:pRg st="2" end="2"/>
                                            </p:txEl>
                                          </p:spTgt>
                                        </p:tgtEl>
                                        <p:attrNameLst>
                                          <p:attrName>style.visibility</p:attrName>
                                        </p:attrNameLst>
                                      </p:cBhvr>
                                      <p:to>
                                        <p:strVal val="visible"/>
                                      </p:to>
                                    </p:set>
                                    <p:anim calcmode="lin" valueType="num">
                                      <p:cBhvr additive="base">
                                        <p:cTn id="19" dur="500"/>
                                        <p:tgtEl>
                                          <p:spTgt spid="265">
                                            <p:txEl>
                                              <p:pRg st="2" end="2"/>
                                            </p:txEl>
                                          </p:spTgt>
                                        </p:tgtEl>
                                        <p:attrNameLst>
                                          <p:attrName>ppt_w</p:attrName>
                                        </p:attrNameLst>
                                      </p:cBhvr>
                                      <p:tavLst>
                                        <p:tav tm="0">
                                          <p:val>
                                            <p:strVal val="0"/>
                                          </p:val>
                                        </p:tav>
                                        <p:tav tm="100000">
                                          <p:val>
                                            <p:strVal val="#ppt_w"/>
                                          </p:val>
                                        </p:tav>
                                      </p:tavLst>
                                    </p:anim>
                                    <p:anim calcmode="lin" valueType="num">
                                      <p:cBhvr additive="base">
                                        <p:cTn id="20" dur="500"/>
                                        <p:tgtEl>
                                          <p:spTgt spid="265">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65">
                                            <p:txEl>
                                              <p:pRg st="3" end="3"/>
                                            </p:txEl>
                                          </p:spTgt>
                                        </p:tgtEl>
                                        <p:attrNameLst>
                                          <p:attrName>style.visibility</p:attrName>
                                        </p:attrNameLst>
                                      </p:cBhvr>
                                      <p:to>
                                        <p:strVal val="visible"/>
                                      </p:to>
                                    </p:set>
                                    <p:anim calcmode="lin" valueType="num">
                                      <p:cBhvr additive="base">
                                        <p:cTn id="25" dur="500"/>
                                        <p:tgtEl>
                                          <p:spTgt spid="265">
                                            <p:txEl>
                                              <p:pRg st="3" end="3"/>
                                            </p:txEl>
                                          </p:spTgt>
                                        </p:tgtEl>
                                        <p:attrNameLst>
                                          <p:attrName>ppt_w</p:attrName>
                                        </p:attrNameLst>
                                      </p:cBhvr>
                                      <p:tavLst>
                                        <p:tav tm="0">
                                          <p:val>
                                            <p:strVal val="0"/>
                                          </p:val>
                                        </p:tav>
                                        <p:tav tm="100000">
                                          <p:val>
                                            <p:strVal val="#ppt_w"/>
                                          </p:val>
                                        </p:tav>
                                      </p:tavLst>
                                    </p:anim>
                                    <p:anim calcmode="lin" valueType="num">
                                      <p:cBhvr additive="base">
                                        <p:cTn id="26" dur="500"/>
                                        <p:tgtEl>
                                          <p:spTgt spid="265">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457200" y="274637"/>
            <a:ext cx="8229600" cy="7159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rgbClr val="00386B"/>
                </a:solidFill>
                <a:latin typeface="Arial"/>
                <a:ea typeface="Arial"/>
                <a:cs typeface="Arial"/>
                <a:sym typeface="Arial"/>
              </a:rPr>
              <a:t>Historical Example</a:t>
            </a:r>
          </a:p>
        </p:txBody>
      </p:sp>
      <p:sp>
        <p:nvSpPr>
          <p:cNvPr id="274" name="Shape 274"/>
          <p:cNvSpPr txBox="1">
            <a:spLocks noGrp="1"/>
          </p:cNvSpPr>
          <p:nvPr>
            <p:ph type="body" idx="1"/>
          </p:nvPr>
        </p:nvSpPr>
        <p:spPr>
          <a:xfrm>
            <a:off x="381000" y="1219200"/>
            <a:ext cx="4572000" cy="30480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Arial"/>
                <a:ea typeface="Arial"/>
                <a:cs typeface="Arial"/>
                <a:sym typeface="Arial"/>
              </a:rPr>
              <a:t>Page from Earl Silas Tupper’s  (1907-1983) “Invention Diary and Sketchbook”</a:t>
            </a:r>
          </a:p>
          <a:p>
            <a:pPr marL="342900" marR="0" lvl="0" indent="-342900" algn="l" rtl="0">
              <a:spcBef>
                <a:spcPts val="1200"/>
              </a:spcBef>
              <a:spcAft>
                <a:spcPts val="0"/>
              </a:spcAft>
              <a:buClr>
                <a:schemeClr val="dk1"/>
              </a:buClr>
              <a:buSzPct val="100000"/>
              <a:buFont typeface="Arial"/>
              <a:buChar char="•"/>
            </a:pPr>
            <a:r>
              <a:rPr lang="en-US" sz="3200" b="0" i="0" u="none" strike="noStrike" cap="none">
                <a:solidFill>
                  <a:schemeClr val="dk1"/>
                </a:solidFill>
                <a:latin typeface="Arial"/>
                <a:ea typeface="Arial"/>
                <a:cs typeface="Arial"/>
                <a:sym typeface="Arial"/>
              </a:rPr>
              <a:t>Mr. Tupper developed a wide range of inventions, including Tupperware</a:t>
            </a:r>
            <a:br>
              <a:rPr lang="en-US" sz="3200" b="0" i="0" u="none" strike="noStrike" cap="none">
                <a:solidFill>
                  <a:schemeClr val="dk1"/>
                </a:solidFill>
                <a:latin typeface="Arial"/>
                <a:ea typeface="Arial"/>
                <a:cs typeface="Arial"/>
                <a:sym typeface="Arial"/>
              </a:rPr>
            </a:br>
            <a:endParaRPr lang="en-US" sz="3200" b="0" i="0" u="none" strike="noStrike" cap="none">
              <a:solidFill>
                <a:schemeClr val="dk1"/>
              </a:solidFill>
              <a:latin typeface="Arial"/>
              <a:ea typeface="Arial"/>
              <a:cs typeface="Arial"/>
              <a:sym typeface="Arial"/>
            </a:endParaRPr>
          </a:p>
        </p:txBody>
      </p:sp>
      <p:pic>
        <p:nvPicPr>
          <p:cNvPr id="275" name="Shape 275" descr="http://www.sil.si.edu/exhibitions/doodles/fullsize/doodles-39.jpg"/>
          <p:cNvPicPr preferRelativeResize="0"/>
          <p:nvPr/>
        </p:nvPicPr>
        <p:blipFill rotWithShape="1">
          <a:blip r:embed="rId3">
            <a:alphaModFix/>
          </a:blip>
          <a:srcRect/>
          <a:stretch/>
        </p:blipFill>
        <p:spPr>
          <a:xfrm>
            <a:off x="5181600" y="381000"/>
            <a:ext cx="3668549" cy="5722937"/>
          </a:xfrm>
          <a:prstGeom prst="rect">
            <a:avLst/>
          </a:prstGeom>
          <a:noFill/>
          <a:ln>
            <a:noFill/>
          </a:ln>
        </p:spPr>
      </p:pic>
      <p:sp>
        <p:nvSpPr>
          <p:cNvPr id="276" name="Shape 276"/>
          <p:cNvSpPr txBox="1"/>
          <p:nvPr/>
        </p:nvSpPr>
        <p:spPr>
          <a:xfrm rot="-5400000">
            <a:off x="7131291" y="3279453"/>
            <a:ext cx="3668549" cy="23083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900" b="0" i="0" u="none" strike="noStrike" cap="none">
                <a:solidFill>
                  <a:schemeClr val="dk1"/>
                </a:solidFill>
                <a:latin typeface="Arial"/>
                <a:ea typeface="Arial"/>
                <a:cs typeface="Arial"/>
                <a:sym typeface="Arial"/>
              </a:rPr>
              <a:t>Courtesy of Smithsonian Institute:  </a:t>
            </a:r>
            <a:r>
              <a:rPr lang="en-US" sz="900" b="0" i="0" u="sng" strike="noStrike" cap="none">
                <a:solidFill>
                  <a:schemeClr val="hlink"/>
                </a:solidFill>
                <a:latin typeface="Arial"/>
                <a:ea typeface="Arial"/>
                <a:cs typeface="Arial"/>
                <a:sym typeface="Arial"/>
                <a:hlinkClick r:id="rId4"/>
              </a:rPr>
              <a:t>http://sil.si.exhibitions\doodles</a:t>
            </a:r>
            <a:r>
              <a:rPr lang="en-US" sz="900" b="0" i="0" u="none" strike="noStrike" cap="none">
                <a:solidFill>
                  <a:schemeClr val="dk1"/>
                </a:solidFill>
                <a:latin typeface="Arial"/>
                <a:ea typeface="Arial"/>
                <a:cs typeface="Arial"/>
                <a:sym typeface="Arial"/>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4637"/>
            <a:ext cx="8229600" cy="7159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rgbClr val="00386B"/>
                </a:solidFill>
                <a:latin typeface="Arial"/>
                <a:ea typeface="Arial"/>
                <a:cs typeface="Arial"/>
                <a:sym typeface="Arial"/>
              </a:rPr>
              <a:t>Engineering Notebook</a:t>
            </a:r>
          </a:p>
        </p:txBody>
      </p:sp>
      <p:sp>
        <p:nvSpPr>
          <p:cNvPr id="56" name="Shape 56"/>
          <p:cNvSpPr txBox="1">
            <a:spLocks noGrp="1"/>
          </p:cNvSpPr>
          <p:nvPr>
            <p:ph type="body" idx="1"/>
          </p:nvPr>
        </p:nvSpPr>
        <p:spPr>
          <a:xfrm>
            <a:off x="457200" y="1295400"/>
            <a:ext cx="8229600" cy="483076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Arial"/>
                <a:ea typeface="Arial"/>
                <a:cs typeface="Arial"/>
                <a:sym typeface="Arial"/>
              </a:rPr>
              <a:t>What Is an Engineering Notebook?</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Arial"/>
                <a:ea typeface="Arial"/>
                <a:cs typeface="Arial"/>
                <a:sym typeface="Arial"/>
              </a:rPr>
              <a:t>Why Keep an Engineering Notebook?</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Arial"/>
                <a:ea typeface="Arial"/>
                <a:cs typeface="Arial"/>
                <a:sym typeface="Arial"/>
              </a:rPr>
              <a:t>Who Keeps an Engineering Notebook?</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Arial"/>
                <a:ea typeface="Arial"/>
                <a:cs typeface="Arial"/>
                <a:sym typeface="Arial"/>
              </a:rPr>
              <a:t>Notebook Contents</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Arial"/>
                <a:ea typeface="Arial"/>
                <a:cs typeface="Arial"/>
                <a:sym typeface="Arial"/>
              </a:rPr>
              <a:t>Engineering Notebook Sections</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Arial"/>
                <a:ea typeface="Arial"/>
                <a:cs typeface="Arial"/>
                <a:sym typeface="Arial"/>
              </a:rPr>
              <a:t>Standard Page Layout</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Arial"/>
                <a:ea typeface="Arial"/>
                <a:cs typeface="Arial"/>
                <a:sym typeface="Arial"/>
              </a:rPr>
              <a:t>Best Practices</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Arial"/>
                <a:ea typeface="Arial"/>
                <a:cs typeface="Arial"/>
                <a:sym typeface="Arial"/>
              </a:rPr>
              <a:t>Historical Examples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457200" y="274637"/>
            <a:ext cx="8229600" cy="7159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rgbClr val="00386B"/>
                </a:solidFill>
                <a:latin typeface="Arial"/>
                <a:ea typeface="Arial"/>
                <a:cs typeface="Arial"/>
                <a:sym typeface="Arial"/>
              </a:rPr>
              <a:t>Historical Example</a:t>
            </a:r>
          </a:p>
        </p:txBody>
      </p:sp>
      <p:sp>
        <p:nvSpPr>
          <p:cNvPr id="285" name="Shape 285"/>
          <p:cNvSpPr txBox="1">
            <a:spLocks noGrp="1"/>
          </p:cNvSpPr>
          <p:nvPr>
            <p:ph type="body" idx="1"/>
          </p:nvPr>
        </p:nvSpPr>
        <p:spPr>
          <a:xfrm>
            <a:off x="381000" y="1066800"/>
            <a:ext cx="4572000" cy="30480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Everett Huckel Bickley’s (1888-1972) original design notes, for an electro-mechanical fly catcher, 1943</a:t>
            </a:r>
          </a:p>
          <a:p>
            <a:pPr marL="342900" marR="0" lvl="0" indent="-342900" algn="l" rtl="0">
              <a:spcBef>
                <a:spcPts val="120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Mr. Bickley developed dozens of inventions. His most lucrative invention was a bean-sorting machine that separated good beans from bad.</a:t>
            </a:r>
          </a:p>
        </p:txBody>
      </p:sp>
      <p:sp>
        <p:nvSpPr>
          <p:cNvPr id="286" name="Shape 286"/>
          <p:cNvSpPr txBox="1"/>
          <p:nvPr/>
        </p:nvSpPr>
        <p:spPr>
          <a:xfrm rot="-5400000">
            <a:off x="7165927" y="3395259"/>
            <a:ext cx="3668549" cy="23083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900" b="0" i="0" u="none" strike="noStrike" cap="none">
                <a:solidFill>
                  <a:schemeClr val="dk1"/>
                </a:solidFill>
                <a:latin typeface="Arial"/>
                <a:ea typeface="Arial"/>
                <a:cs typeface="Arial"/>
                <a:sym typeface="Arial"/>
              </a:rPr>
              <a:t>Courtesy of Smithsonian Institute:  </a:t>
            </a:r>
            <a:r>
              <a:rPr lang="en-US" sz="900" b="0" i="0" u="sng" strike="noStrike" cap="none">
                <a:solidFill>
                  <a:schemeClr val="hlink"/>
                </a:solidFill>
                <a:latin typeface="Arial"/>
                <a:ea typeface="Arial"/>
                <a:cs typeface="Arial"/>
                <a:sym typeface="Arial"/>
                <a:hlinkClick r:id="rId3"/>
              </a:rPr>
              <a:t>http://sil.si.exhibitions\doodles</a:t>
            </a:r>
            <a:r>
              <a:rPr lang="en-US" sz="900" b="0" i="0" u="none" strike="noStrike" cap="none">
                <a:solidFill>
                  <a:schemeClr val="dk1"/>
                </a:solidFill>
                <a:latin typeface="Arial"/>
                <a:ea typeface="Arial"/>
                <a:cs typeface="Arial"/>
                <a:sym typeface="Arial"/>
              </a:rPr>
              <a:t> </a:t>
            </a:r>
          </a:p>
        </p:txBody>
      </p:sp>
      <p:pic>
        <p:nvPicPr>
          <p:cNvPr id="287" name="Shape 287" descr="http://www.sil.si.edu/exhibitions/doodles/fullsize/doodles-13.jpg"/>
          <p:cNvPicPr preferRelativeResize="0"/>
          <p:nvPr/>
        </p:nvPicPr>
        <p:blipFill rotWithShape="1">
          <a:blip r:embed="rId4">
            <a:alphaModFix/>
          </a:blip>
          <a:srcRect/>
          <a:stretch/>
        </p:blipFill>
        <p:spPr>
          <a:xfrm>
            <a:off x="5207132" y="533400"/>
            <a:ext cx="3666036" cy="5562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457200" y="274637"/>
            <a:ext cx="8229600" cy="7159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rgbClr val="00386B"/>
                </a:solidFill>
                <a:latin typeface="Arial"/>
                <a:ea typeface="Arial"/>
                <a:cs typeface="Arial"/>
                <a:sym typeface="Arial"/>
              </a:rPr>
              <a:t>Historical Example</a:t>
            </a:r>
          </a:p>
        </p:txBody>
      </p:sp>
      <p:sp>
        <p:nvSpPr>
          <p:cNvPr id="296" name="Shape 296"/>
          <p:cNvSpPr txBox="1">
            <a:spLocks noGrp="1"/>
          </p:cNvSpPr>
          <p:nvPr>
            <p:ph type="body" idx="1"/>
          </p:nvPr>
        </p:nvSpPr>
        <p:spPr>
          <a:xfrm>
            <a:off x="457200" y="1182116"/>
            <a:ext cx="8381999" cy="43434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Howard Head’s (1914–1991) original design for an over-sized tennis racket, 1974</a:t>
            </a:r>
          </a:p>
          <a:p>
            <a:pPr marL="5487988" marR="0" lvl="0" indent="-344487" algn="l" rtl="0">
              <a:spcBef>
                <a:spcPts val="180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The larger racket </a:t>
            </a:r>
            <a:br>
              <a:rPr lang="en-US" sz="2800" b="0" i="0" u="none" strike="noStrike" cap="none">
                <a:solidFill>
                  <a:schemeClr val="dk1"/>
                </a:solidFill>
                <a:latin typeface="Arial"/>
                <a:ea typeface="Arial"/>
                <a:cs typeface="Arial"/>
                <a:sym typeface="Arial"/>
              </a:rPr>
            </a:br>
            <a:r>
              <a:rPr lang="en-US" sz="2800" b="0" i="0" u="none" strike="noStrike" cap="none">
                <a:solidFill>
                  <a:schemeClr val="dk1"/>
                </a:solidFill>
                <a:latin typeface="Arial"/>
                <a:ea typeface="Arial"/>
                <a:cs typeface="Arial"/>
                <a:sym typeface="Arial"/>
              </a:rPr>
              <a:t>more than </a:t>
            </a:r>
            <a:br>
              <a:rPr lang="en-US" sz="2800" b="0" i="0" u="none" strike="noStrike" cap="none">
                <a:solidFill>
                  <a:schemeClr val="dk1"/>
                </a:solidFill>
                <a:latin typeface="Arial"/>
                <a:ea typeface="Arial"/>
                <a:cs typeface="Arial"/>
                <a:sym typeface="Arial"/>
              </a:rPr>
            </a:br>
            <a:r>
              <a:rPr lang="en-US" sz="2800" b="0" i="0" u="none" strike="noStrike" cap="none">
                <a:solidFill>
                  <a:schemeClr val="dk1"/>
                </a:solidFill>
                <a:latin typeface="Arial"/>
                <a:ea typeface="Arial"/>
                <a:cs typeface="Arial"/>
                <a:sym typeface="Arial"/>
              </a:rPr>
              <a:t>doubled the </a:t>
            </a:r>
            <a:br>
              <a:rPr lang="en-US" sz="2800" b="0" i="0" u="none" strike="noStrike" cap="none">
                <a:solidFill>
                  <a:schemeClr val="dk1"/>
                </a:solidFill>
                <a:latin typeface="Arial"/>
                <a:ea typeface="Arial"/>
                <a:cs typeface="Arial"/>
                <a:sym typeface="Arial"/>
              </a:rPr>
            </a:br>
            <a:r>
              <a:rPr lang="en-US" sz="2800" b="0" i="0" u="none" strike="noStrike" cap="none">
                <a:solidFill>
                  <a:schemeClr val="dk1"/>
                </a:solidFill>
                <a:latin typeface="Arial"/>
                <a:ea typeface="Arial"/>
                <a:cs typeface="Arial"/>
                <a:sym typeface="Arial"/>
              </a:rPr>
              <a:t>sweet spot of </a:t>
            </a:r>
            <a:br>
              <a:rPr lang="en-US" sz="2800" b="0" i="0" u="none" strike="noStrike" cap="none">
                <a:solidFill>
                  <a:schemeClr val="dk1"/>
                </a:solidFill>
                <a:latin typeface="Arial"/>
                <a:ea typeface="Arial"/>
                <a:cs typeface="Arial"/>
                <a:sym typeface="Arial"/>
              </a:rPr>
            </a:br>
            <a:r>
              <a:rPr lang="en-US" sz="2800" b="0" i="0" u="none" strike="noStrike" cap="none">
                <a:solidFill>
                  <a:schemeClr val="dk1"/>
                </a:solidFill>
                <a:latin typeface="Arial"/>
                <a:ea typeface="Arial"/>
                <a:cs typeface="Arial"/>
                <a:sym typeface="Arial"/>
              </a:rPr>
              <a:t>the traditional </a:t>
            </a:r>
            <a:br>
              <a:rPr lang="en-US" sz="2800" b="0" i="0" u="none" strike="noStrike" cap="none">
                <a:solidFill>
                  <a:schemeClr val="dk1"/>
                </a:solidFill>
                <a:latin typeface="Arial"/>
                <a:ea typeface="Arial"/>
                <a:cs typeface="Arial"/>
                <a:sym typeface="Arial"/>
              </a:rPr>
            </a:br>
            <a:r>
              <a:rPr lang="en-US" sz="2800" b="0" i="0" u="none" strike="noStrike" cap="none">
                <a:solidFill>
                  <a:schemeClr val="dk1"/>
                </a:solidFill>
                <a:latin typeface="Arial"/>
                <a:ea typeface="Arial"/>
                <a:cs typeface="Arial"/>
                <a:sym typeface="Arial"/>
              </a:rPr>
              <a:t>racket</a:t>
            </a:r>
          </a:p>
        </p:txBody>
      </p:sp>
      <p:grpSp>
        <p:nvGrpSpPr>
          <p:cNvPr id="297" name="Shape 297"/>
          <p:cNvGrpSpPr/>
          <p:nvPr/>
        </p:nvGrpSpPr>
        <p:grpSpPr>
          <a:xfrm>
            <a:off x="587565" y="2401316"/>
            <a:ext cx="4929579" cy="3694683"/>
            <a:chOff x="838200" y="3087116"/>
            <a:chExt cx="4929579" cy="3694683"/>
          </a:xfrm>
        </p:grpSpPr>
        <p:sp>
          <p:nvSpPr>
            <p:cNvPr id="298" name="Shape 298"/>
            <p:cNvSpPr txBox="1"/>
            <p:nvPr/>
          </p:nvSpPr>
          <p:spPr>
            <a:xfrm>
              <a:off x="1468713" y="6550967"/>
              <a:ext cx="3668549" cy="23083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900" b="0" i="0" u="none" strike="noStrike" cap="none">
                  <a:solidFill>
                    <a:schemeClr val="dk1"/>
                  </a:solidFill>
                  <a:latin typeface="Arial"/>
                  <a:ea typeface="Arial"/>
                  <a:cs typeface="Arial"/>
                  <a:sym typeface="Arial"/>
                </a:rPr>
                <a:t>Courtesy of Smithsonian Institute:  </a:t>
              </a:r>
              <a:r>
                <a:rPr lang="en-US" sz="900" b="0" i="0" u="sng" strike="noStrike" cap="none">
                  <a:solidFill>
                    <a:schemeClr val="hlink"/>
                  </a:solidFill>
                  <a:latin typeface="Arial"/>
                  <a:ea typeface="Arial"/>
                  <a:cs typeface="Arial"/>
                  <a:sym typeface="Arial"/>
                  <a:hlinkClick r:id="rId3"/>
                </a:rPr>
                <a:t>http://sil.si.exhibitions\doodles</a:t>
              </a:r>
              <a:r>
                <a:rPr lang="en-US" sz="900" b="0" i="0" u="none" strike="noStrike" cap="none">
                  <a:solidFill>
                    <a:schemeClr val="dk1"/>
                  </a:solidFill>
                  <a:latin typeface="Arial"/>
                  <a:ea typeface="Arial"/>
                  <a:cs typeface="Arial"/>
                  <a:sym typeface="Arial"/>
                </a:rPr>
                <a:t> </a:t>
              </a:r>
            </a:p>
          </p:txBody>
        </p:sp>
        <p:pic>
          <p:nvPicPr>
            <p:cNvPr id="299" name="Shape 299" descr="http://www.sil.si.edu/exhibitions/doodles/fullsize/doodles-71.jpg"/>
            <p:cNvPicPr preferRelativeResize="0"/>
            <p:nvPr/>
          </p:nvPicPr>
          <p:blipFill rotWithShape="1">
            <a:blip r:embed="rId4">
              <a:alphaModFix/>
            </a:blip>
            <a:srcRect/>
            <a:stretch/>
          </p:blipFill>
          <p:spPr>
            <a:xfrm>
              <a:off x="838200" y="3087116"/>
              <a:ext cx="4929579" cy="3463851"/>
            </a:xfrm>
            <a:prstGeom prst="rect">
              <a:avLst/>
            </a:prstGeom>
            <a:noFill/>
            <a:ln>
              <a:noFill/>
            </a:ln>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457200" y="274637"/>
            <a:ext cx="8229600" cy="7159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rgbClr val="00386B"/>
                </a:solidFill>
                <a:latin typeface="Arial"/>
                <a:ea typeface="Arial"/>
                <a:cs typeface="Arial"/>
                <a:sym typeface="Arial"/>
              </a:rPr>
              <a:t>Course Binder</a:t>
            </a:r>
          </a:p>
        </p:txBody>
      </p:sp>
      <p:sp>
        <p:nvSpPr>
          <p:cNvPr id="305" name="Shape 305"/>
          <p:cNvSpPr txBox="1">
            <a:spLocks noGrp="1"/>
          </p:cNvSpPr>
          <p:nvPr>
            <p:ph type="body" idx="1"/>
          </p:nvPr>
        </p:nvSpPr>
        <p:spPr>
          <a:xfrm>
            <a:off x="457200" y="1295400"/>
            <a:ext cx="8229600" cy="483076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Arial"/>
                <a:ea typeface="Arial"/>
                <a:cs typeface="Arial"/>
                <a:sym typeface="Arial"/>
              </a:rPr>
              <a:t>Differs from the Engineering Notebook</a:t>
            </a:r>
          </a:p>
          <a:p>
            <a:pPr marL="342900" marR="0" lvl="0" indent="-342900" algn="l" rtl="0">
              <a:spcBef>
                <a:spcPts val="1200"/>
              </a:spcBef>
              <a:spcAft>
                <a:spcPts val="0"/>
              </a:spcAft>
              <a:buClr>
                <a:schemeClr val="dk1"/>
              </a:buClr>
              <a:buSzPct val="100000"/>
              <a:buFont typeface="Arial"/>
              <a:buChar char="•"/>
            </a:pPr>
            <a:r>
              <a:rPr lang="en-US" sz="3200" b="0" i="0" u="none" strike="noStrike" cap="none">
                <a:solidFill>
                  <a:schemeClr val="dk1"/>
                </a:solidFill>
                <a:latin typeface="Arial"/>
                <a:ea typeface="Arial"/>
                <a:cs typeface="Arial"/>
                <a:sym typeface="Arial"/>
              </a:rPr>
              <a:t>Used to store </a:t>
            </a:r>
            <a:r>
              <a:rPr lang="en-US" sz="3200" b="0" i="1" u="none" strike="noStrike" cap="none">
                <a:solidFill>
                  <a:schemeClr val="dk1"/>
                </a:solidFill>
                <a:latin typeface="Arial"/>
                <a:ea typeface="Arial"/>
                <a:cs typeface="Arial"/>
                <a:sym typeface="Arial"/>
              </a:rPr>
              <a:t>all</a:t>
            </a:r>
            <a:r>
              <a:rPr lang="en-US" sz="3200" b="0" i="0" u="none" strike="noStrike" cap="none">
                <a:solidFill>
                  <a:schemeClr val="dk1"/>
                </a:solidFill>
                <a:latin typeface="Arial"/>
                <a:ea typeface="Arial"/>
                <a:cs typeface="Arial"/>
                <a:sym typeface="Arial"/>
              </a:rPr>
              <a:t> course material </a:t>
            </a:r>
            <a:r>
              <a:rPr lang="en-US" sz="3200" b="0" i="0" u="sng" strike="noStrike" cap="none">
                <a:solidFill>
                  <a:schemeClr val="dk1"/>
                </a:solidFill>
                <a:latin typeface="Arial"/>
                <a:ea typeface="Arial"/>
                <a:cs typeface="Arial"/>
                <a:sym typeface="Arial"/>
              </a:rPr>
              <a:t>not</a:t>
            </a:r>
            <a:r>
              <a:rPr lang="en-US" sz="3200" b="0" i="0" u="none" strike="noStrike" cap="none">
                <a:solidFill>
                  <a:schemeClr val="dk1"/>
                </a:solidFill>
                <a:latin typeface="Arial"/>
                <a:ea typeface="Arial"/>
                <a:cs typeface="Arial"/>
                <a:sym typeface="Arial"/>
              </a:rPr>
              <a:t> included in the Engineering Notebook including:</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Activities</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Research</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Reference material</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Handouts</a:t>
            </a:r>
          </a:p>
          <a:p>
            <a:pPr marL="742950" marR="0" lvl="1" indent="-285750" algn="l" rtl="0">
              <a:spcBef>
                <a:spcPts val="560"/>
              </a:spcBef>
              <a:spcAft>
                <a:spcPts val="0"/>
              </a:spcAft>
              <a:buClr>
                <a:schemeClr val="dk1"/>
              </a:buClr>
              <a:buSzPct val="100000"/>
              <a:buFont typeface="Arial"/>
              <a:buNone/>
            </a:pPr>
            <a:endParaRPr sz="2800" b="0" i="0" u="none" strike="noStrike" cap="none">
              <a:solidFill>
                <a:schemeClr val="dk1"/>
              </a:solidFill>
              <a:latin typeface="Arial"/>
              <a:ea typeface="Arial"/>
              <a:cs typeface="Arial"/>
              <a:sym typeface="Arial"/>
            </a:endParaRPr>
          </a:p>
        </p:txBody>
      </p:sp>
      <p:pic>
        <p:nvPicPr>
          <p:cNvPr id="306" name="Shape 306" descr="C:\Users\dcalvin\AppData\Local\Microsoft\Windows\Temporary Internet Files\Content.IE5\2NC6WF9N\MP900175572[1].jpg"/>
          <p:cNvPicPr preferRelativeResize="0"/>
          <p:nvPr/>
        </p:nvPicPr>
        <p:blipFill rotWithShape="1">
          <a:blip r:embed="rId3">
            <a:alphaModFix/>
          </a:blip>
          <a:srcRect/>
          <a:stretch/>
        </p:blipFill>
        <p:spPr>
          <a:xfrm>
            <a:off x="4632971" y="3276600"/>
            <a:ext cx="4511028" cy="3029906"/>
          </a:xfrm>
          <a:prstGeom prst="rect">
            <a:avLst/>
          </a:prstGeom>
          <a:noFill/>
          <a:ln>
            <a:noFill/>
          </a:ln>
        </p:spPr>
      </p:pic>
      <p:sp>
        <p:nvSpPr>
          <p:cNvPr id="307" name="Shape 307"/>
          <p:cNvSpPr/>
          <p:nvPr/>
        </p:nvSpPr>
        <p:spPr>
          <a:xfrm>
            <a:off x="5788003" y="3290500"/>
            <a:ext cx="2523446" cy="2308323"/>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800" b="1" i="0" u="none" strike="noStrike" cap="none">
                <a:solidFill>
                  <a:srgbClr val="1616B5"/>
                </a:solidFill>
                <a:latin typeface="Arial"/>
                <a:ea typeface="Arial"/>
                <a:cs typeface="Arial"/>
                <a:sym typeface="Arial"/>
              </a:rPr>
              <a:t>IED </a:t>
            </a:r>
          </a:p>
          <a:p>
            <a:pPr marL="0" marR="0" lvl="0" indent="0" algn="ctr" rtl="0">
              <a:spcBef>
                <a:spcPts val="0"/>
              </a:spcBef>
              <a:spcAft>
                <a:spcPts val="0"/>
              </a:spcAft>
              <a:buSzPct val="25000"/>
              <a:buNone/>
            </a:pPr>
            <a:r>
              <a:rPr lang="en-US" sz="4800" b="1" i="0" u="none" strike="noStrike" cap="none">
                <a:solidFill>
                  <a:srgbClr val="1616B5"/>
                </a:solidFill>
                <a:latin typeface="Arial"/>
                <a:ea typeface="Arial"/>
                <a:cs typeface="Arial"/>
                <a:sym typeface="Arial"/>
              </a:rPr>
              <a:t>Course </a:t>
            </a:r>
          </a:p>
          <a:p>
            <a:pPr marL="0" marR="0" lvl="0" indent="0" algn="ctr" rtl="0">
              <a:spcBef>
                <a:spcPts val="0"/>
              </a:spcBef>
              <a:spcAft>
                <a:spcPts val="0"/>
              </a:spcAft>
              <a:buSzPct val="25000"/>
              <a:buNone/>
            </a:pPr>
            <a:r>
              <a:rPr lang="en-US" sz="4800" b="1" i="0" u="none" strike="noStrike" cap="none">
                <a:solidFill>
                  <a:srgbClr val="1616B5"/>
                </a:solidFill>
                <a:latin typeface="Arial"/>
                <a:ea typeface="Arial"/>
                <a:cs typeface="Arial"/>
                <a:sym typeface="Arial"/>
              </a:rPr>
              <a:t>Binder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7200" y="274637"/>
            <a:ext cx="8229600" cy="7159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rgbClr val="00386B"/>
                </a:solidFill>
                <a:latin typeface="Arial"/>
                <a:ea typeface="Arial"/>
                <a:cs typeface="Arial"/>
                <a:sym typeface="Arial"/>
              </a:rPr>
              <a:t>What Is an Engineering Notebook?</a:t>
            </a:r>
          </a:p>
        </p:txBody>
      </p:sp>
      <p:sp>
        <p:nvSpPr>
          <p:cNvPr id="65" name="Shape 65"/>
          <p:cNvSpPr txBox="1">
            <a:spLocks noGrp="1"/>
          </p:cNvSpPr>
          <p:nvPr>
            <p:ph type="body" idx="1"/>
          </p:nvPr>
        </p:nvSpPr>
        <p:spPr>
          <a:xfrm>
            <a:off x="467833" y="1219200"/>
            <a:ext cx="8305799" cy="1828800"/>
          </a:xfrm>
          <a:prstGeom prst="rect">
            <a:avLst/>
          </a:prstGeom>
          <a:noFill/>
          <a:ln>
            <a:noFill/>
          </a:ln>
        </p:spPr>
        <p:txBody>
          <a:bodyPr lIns="91425" tIns="45700" rIns="91425" bIns="45700" anchor="t" anchorCtr="0">
            <a:noAutofit/>
          </a:bodyPr>
          <a:lstStyle/>
          <a:p>
            <a:pPr marL="0" marR="0" lvl="1" indent="0" algn="l" rtl="0">
              <a:spcBef>
                <a:spcPts val="0"/>
              </a:spcBef>
              <a:spcAft>
                <a:spcPts val="0"/>
              </a:spcAft>
              <a:buClr>
                <a:srgbClr val="C00000"/>
              </a:buClr>
              <a:buSzPct val="25000"/>
              <a:buFont typeface="Arial"/>
              <a:buNone/>
            </a:pPr>
            <a:r>
              <a:rPr lang="en-US" sz="2800" b="0" i="1" u="none" strike="noStrike" cap="none">
                <a:solidFill>
                  <a:srgbClr val="C00000"/>
                </a:solidFill>
                <a:latin typeface="Arial"/>
                <a:ea typeface="Arial"/>
                <a:cs typeface="Arial"/>
                <a:sym typeface="Arial"/>
              </a:rPr>
              <a:t>An engineering notebook is a book in which an engineer formally documents, in chronological order, all of his or her work that is associated with a specific design project. </a:t>
            </a:r>
          </a:p>
          <a:p>
            <a:pPr marL="0" marR="0" lvl="1" indent="0" algn="l" rtl="0">
              <a:spcBef>
                <a:spcPts val="560"/>
              </a:spcBef>
              <a:spcAft>
                <a:spcPts val="0"/>
              </a:spcAft>
              <a:buClr>
                <a:schemeClr val="dk1"/>
              </a:buClr>
              <a:buSzPct val="25000"/>
              <a:buFont typeface="Arial"/>
              <a:buNone/>
            </a:pPr>
            <a:endParaRPr sz="2800" b="0" i="1" u="none" strike="noStrike" cap="none">
              <a:solidFill>
                <a:srgbClr val="C00000"/>
              </a:solidFill>
              <a:latin typeface="Arial"/>
              <a:ea typeface="Arial"/>
              <a:cs typeface="Arial"/>
              <a:sym typeface="Arial"/>
            </a:endParaRPr>
          </a:p>
        </p:txBody>
      </p:sp>
      <p:sp>
        <p:nvSpPr>
          <p:cNvPr id="66" name="Shape 66"/>
          <p:cNvSpPr txBox="1"/>
          <p:nvPr/>
        </p:nvSpPr>
        <p:spPr>
          <a:xfrm>
            <a:off x="448335" y="3276600"/>
            <a:ext cx="4038599" cy="3200132"/>
          </a:xfrm>
          <a:prstGeom prst="rect">
            <a:avLst/>
          </a:prstGeom>
          <a:noFill/>
          <a:ln>
            <a:noFill/>
          </a:ln>
        </p:spPr>
        <p:txBody>
          <a:bodyPr lIns="91425" tIns="45700" rIns="91425" bIns="45700" anchor="t" anchorCtr="0">
            <a:noAutofit/>
          </a:bodyPr>
          <a:lstStyle/>
          <a:p>
            <a:pPr marL="342900" marR="0" lvl="1" indent="-342900" algn="l" rtl="0">
              <a:spcBef>
                <a:spcPts val="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Clear and detailed description of your design process</a:t>
            </a:r>
          </a:p>
          <a:p>
            <a:pPr marL="342900" marR="0" lvl="1" indent="-342900" algn="l" rtl="0">
              <a:spcBef>
                <a:spcPts val="120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Someone unfamiliar with the work could take over the project without additional information</a:t>
            </a:r>
          </a:p>
          <a:p>
            <a:pPr marL="342900" marR="0" lvl="1" indent="-342900" algn="l" rtl="0">
              <a:spcBef>
                <a:spcPts val="0"/>
              </a:spcBef>
              <a:spcAft>
                <a:spcPts val="0"/>
              </a:spcAft>
              <a:buClr>
                <a:schemeClr val="dk1"/>
              </a:buClr>
              <a:buFont typeface="Arial"/>
              <a:buNone/>
            </a:pPr>
            <a:endParaRPr sz="2400" b="0" i="0" u="none" strike="noStrike" cap="none">
              <a:solidFill>
                <a:schemeClr val="dk1"/>
              </a:solidFill>
              <a:latin typeface="Arial"/>
              <a:ea typeface="Arial"/>
              <a:cs typeface="Arial"/>
              <a:sym typeface="Arial"/>
            </a:endParaRPr>
          </a:p>
        </p:txBody>
      </p:sp>
      <p:grpSp>
        <p:nvGrpSpPr>
          <p:cNvPr id="67" name="Shape 67"/>
          <p:cNvGrpSpPr/>
          <p:nvPr/>
        </p:nvGrpSpPr>
        <p:grpSpPr>
          <a:xfrm>
            <a:off x="4724400" y="2895600"/>
            <a:ext cx="4114800" cy="2730289"/>
            <a:chOff x="4724400" y="3276600"/>
            <a:chExt cx="4114800" cy="2730289"/>
          </a:xfrm>
        </p:grpSpPr>
        <p:pic>
          <p:nvPicPr>
            <p:cNvPr id="68" name="Shape 68" descr="iStock_000014381969XSmall.jpg"/>
            <p:cNvPicPr preferRelativeResize="0"/>
            <p:nvPr/>
          </p:nvPicPr>
          <p:blipFill rotWithShape="1">
            <a:blip r:embed="rId3">
              <a:alphaModFix/>
            </a:blip>
            <a:srcRect/>
            <a:stretch/>
          </p:blipFill>
          <p:spPr>
            <a:xfrm>
              <a:off x="4724400" y="3276600"/>
              <a:ext cx="4114800" cy="2730289"/>
            </a:xfrm>
            <a:prstGeom prst="rect">
              <a:avLst/>
            </a:prstGeom>
            <a:noFill/>
            <a:ln>
              <a:noFill/>
            </a:ln>
          </p:spPr>
        </p:pic>
        <p:sp>
          <p:nvSpPr>
            <p:cNvPr id="69" name="Shape 69"/>
            <p:cNvSpPr txBox="1"/>
            <p:nvPr/>
          </p:nvSpPr>
          <p:spPr>
            <a:xfrm>
              <a:off x="7696200" y="5791200"/>
              <a:ext cx="1143000" cy="21544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800" b="0" i="0" u="none" strike="noStrike" cap="none">
                  <a:solidFill>
                    <a:schemeClr val="dk1"/>
                  </a:solidFill>
                  <a:latin typeface="Arial"/>
                  <a:ea typeface="Arial"/>
                  <a:cs typeface="Arial"/>
                  <a:sym typeface="Arial"/>
                </a:rPr>
                <a:t>®istockphoto.com</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57200" y="274637"/>
            <a:ext cx="8686800" cy="7159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800" b="0" i="0" u="none" strike="noStrike" cap="none">
                <a:solidFill>
                  <a:srgbClr val="00386B"/>
                </a:solidFill>
                <a:latin typeface="Arial"/>
                <a:ea typeface="Arial"/>
                <a:cs typeface="Arial"/>
                <a:sym typeface="Arial"/>
              </a:rPr>
              <a:t>Why Keep an Engineering Notebook?</a:t>
            </a:r>
          </a:p>
        </p:txBody>
      </p:sp>
      <p:grpSp>
        <p:nvGrpSpPr>
          <p:cNvPr id="78" name="Shape 78"/>
          <p:cNvGrpSpPr/>
          <p:nvPr/>
        </p:nvGrpSpPr>
        <p:grpSpPr>
          <a:xfrm>
            <a:off x="5029200" y="2438400"/>
            <a:ext cx="4114800" cy="2730289"/>
            <a:chOff x="4724400" y="3276600"/>
            <a:chExt cx="4114800" cy="2730289"/>
          </a:xfrm>
        </p:grpSpPr>
        <p:pic>
          <p:nvPicPr>
            <p:cNvPr id="79" name="Shape 79" descr="iStock_000014381969XSmall.jpg"/>
            <p:cNvPicPr preferRelativeResize="0"/>
            <p:nvPr/>
          </p:nvPicPr>
          <p:blipFill rotWithShape="1">
            <a:blip r:embed="rId3">
              <a:alphaModFix/>
            </a:blip>
            <a:srcRect/>
            <a:stretch/>
          </p:blipFill>
          <p:spPr>
            <a:xfrm>
              <a:off x="4724400" y="3276600"/>
              <a:ext cx="4114800" cy="2730289"/>
            </a:xfrm>
            <a:prstGeom prst="rect">
              <a:avLst/>
            </a:prstGeom>
            <a:noFill/>
            <a:ln>
              <a:noFill/>
            </a:ln>
          </p:spPr>
        </p:pic>
        <p:sp>
          <p:nvSpPr>
            <p:cNvPr id="80" name="Shape 80"/>
            <p:cNvSpPr txBox="1"/>
            <p:nvPr/>
          </p:nvSpPr>
          <p:spPr>
            <a:xfrm>
              <a:off x="7696200" y="5791200"/>
              <a:ext cx="1143000" cy="21544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800" b="0" i="0" u="none" strike="noStrike" cap="none">
                  <a:solidFill>
                    <a:schemeClr val="dk1"/>
                  </a:solidFill>
                  <a:latin typeface="Arial"/>
                  <a:ea typeface="Arial"/>
                  <a:cs typeface="Arial"/>
                  <a:sym typeface="Arial"/>
                </a:rPr>
                <a:t>®istockphoto.com</a:t>
              </a:r>
            </a:p>
          </p:txBody>
        </p:sp>
      </p:grpSp>
      <p:sp>
        <p:nvSpPr>
          <p:cNvPr id="81" name="Shape 81"/>
          <p:cNvSpPr txBox="1"/>
          <p:nvPr/>
        </p:nvSpPr>
        <p:spPr>
          <a:xfrm>
            <a:off x="467833" y="1219200"/>
            <a:ext cx="8472488" cy="95410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800" b="0" i="0" u="none" strike="noStrike" cap="none">
                <a:solidFill>
                  <a:srgbClr val="C00000"/>
                </a:solidFill>
                <a:latin typeface="Arial"/>
                <a:ea typeface="Arial"/>
                <a:cs typeface="Arial"/>
                <a:sym typeface="Arial"/>
              </a:rPr>
              <a:t>An engineering notebook is recognized as a</a:t>
            </a:r>
            <a:r>
              <a:rPr lang="en-US" sz="2800" b="0" i="1" u="none" strike="noStrike" cap="none">
                <a:solidFill>
                  <a:srgbClr val="C00000"/>
                </a:solidFill>
                <a:latin typeface="Arial"/>
                <a:ea typeface="Arial"/>
                <a:cs typeface="Arial"/>
                <a:sym typeface="Arial"/>
              </a:rPr>
              <a:t> legal document</a:t>
            </a:r>
            <a:r>
              <a:rPr lang="en-US" sz="2800" b="0" i="0" u="none" strike="noStrike" cap="none">
                <a:solidFill>
                  <a:srgbClr val="C00000"/>
                </a:solidFill>
                <a:latin typeface="Arial"/>
                <a:ea typeface="Arial"/>
                <a:cs typeface="Arial"/>
                <a:sym typeface="Arial"/>
              </a:rPr>
              <a:t> that is used in patent activities to…</a:t>
            </a:r>
          </a:p>
        </p:txBody>
      </p:sp>
      <p:sp>
        <p:nvSpPr>
          <p:cNvPr id="82" name="Shape 82"/>
          <p:cNvSpPr txBox="1"/>
          <p:nvPr/>
        </p:nvSpPr>
        <p:spPr>
          <a:xfrm>
            <a:off x="457200" y="2286000"/>
            <a:ext cx="4343400" cy="3868751"/>
          </a:xfrm>
          <a:prstGeom prst="rect">
            <a:avLst/>
          </a:prstGeom>
          <a:noFill/>
          <a:ln>
            <a:noFill/>
          </a:ln>
        </p:spPr>
        <p:txBody>
          <a:bodyPr lIns="91425" tIns="45700" rIns="91425" bIns="45700" anchor="t" anchorCtr="0">
            <a:noAutofit/>
          </a:bodyPr>
          <a:lstStyle/>
          <a:p>
            <a:pPr marL="233363" marR="0" lvl="0" indent="-233363" algn="l" rtl="0">
              <a:spcBef>
                <a:spcPts val="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Prove the origin of an idea that led to a solution</a:t>
            </a:r>
          </a:p>
          <a:p>
            <a:pPr marL="233363" marR="0" lvl="0" indent="-233363" algn="l" rtl="0">
              <a:spcBef>
                <a:spcPts val="108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Prove when events or ideas occurred</a:t>
            </a:r>
          </a:p>
          <a:p>
            <a:pPr marL="233363" marR="0" lvl="0" indent="-233363" algn="l" rtl="0">
              <a:spcBef>
                <a:spcPts val="108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Prove diligence in turning the idea into a solution</a:t>
            </a:r>
          </a:p>
          <a:p>
            <a:pPr marL="233363" marR="0" lvl="0" indent="-233363" algn="l" rtl="0">
              <a:spcBef>
                <a:spcPts val="1080"/>
              </a:spcBef>
              <a:spcAft>
                <a:spcPts val="48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Prove when an idea became a working solution (“reduced to practice”)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
                                            <p:txEl>
                                              <p:pRg st="0" end="0"/>
                                            </p:txEl>
                                          </p:spTgt>
                                        </p:tgtEl>
                                        <p:attrNameLst>
                                          <p:attrName>style.visibility</p:attrName>
                                        </p:attrNameLst>
                                      </p:cBhvr>
                                      <p:to>
                                        <p:strVal val="visible"/>
                                      </p:to>
                                    </p:set>
                                    <p:animEffect transition="in" filter="fade">
                                      <p:cBhvr>
                                        <p:cTn id="7" dur="500"/>
                                        <p:tgtEl>
                                          <p:spTgt spid="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
                                            <p:txEl>
                                              <p:pRg st="0" end="0"/>
                                            </p:txEl>
                                          </p:spTgt>
                                        </p:tgtEl>
                                        <p:attrNameLst>
                                          <p:attrName>style.visibility</p:attrName>
                                        </p:attrNameLst>
                                      </p:cBhvr>
                                      <p:to>
                                        <p:strVal val="visible"/>
                                      </p:to>
                                    </p:set>
                                    <p:animEffect transition="in" filter="fade">
                                      <p:cBhvr>
                                        <p:cTn id="12" dur="500"/>
                                        <p:tgtEl>
                                          <p:spTgt spid="8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2">
                                            <p:txEl>
                                              <p:pRg st="1" end="1"/>
                                            </p:txEl>
                                          </p:spTgt>
                                        </p:tgtEl>
                                        <p:attrNameLst>
                                          <p:attrName>style.visibility</p:attrName>
                                        </p:attrNameLst>
                                      </p:cBhvr>
                                      <p:to>
                                        <p:strVal val="visible"/>
                                      </p:to>
                                    </p:set>
                                    <p:animEffect transition="in" filter="fade">
                                      <p:cBhvr>
                                        <p:cTn id="17" dur="500"/>
                                        <p:tgtEl>
                                          <p:spTgt spid="8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2">
                                            <p:txEl>
                                              <p:pRg st="2" end="2"/>
                                            </p:txEl>
                                          </p:spTgt>
                                        </p:tgtEl>
                                        <p:attrNameLst>
                                          <p:attrName>style.visibility</p:attrName>
                                        </p:attrNameLst>
                                      </p:cBhvr>
                                      <p:to>
                                        <p:strVal val="visible"/>
                                      </p:to>
                                    </p:set>
                                    <p:animEffect transition="in" filter="fade">
                                      <p:cBhvr>
                                        <p:cTn id="22" dur="500"/>
                                        <p:tgtEl>
                                          <p:spTgt spid="8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2">
                                            <p:txEl>
                                              <p:pRg st="3" end="3"/>
                                            </p:txEl>
                                          </p:spTgt>
                                        </p:tgtEl>
                                        <p:attrNameLst>
                                          <p:attrName>style.visibility</p:attrName>
                                        </p:attrNameLst>
                                      </p:cBhvr>
                                      <p:to>
                                        <p:strVal val="visible"/>
                                      </p:to>
                                    </p:set>
                                    <p:animEffect transition="in" filter="fade">
                                      <p:cBhvr>
                                        <p:cTn id="27" dur="500"/>
                                        <p:tgtEl>
                                          <p:spTgt spid="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57200" y="274637"/>
            <a:ext cx="8839199" cy="7159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800" b="0" i="0" u="none" strike="noStrike" cap="none">
                <a:solidFill>
                  <a:srgbClr val="00386B"/>
                </a:solidFill>
                <a:latin typeface="Arial"/>
                <a:ea typeface="Arial"/>
                <a:cs typeface="Arial"/>
                <a:sym typeface="Arial"/>
              </a:rPr>
              <a:t>Who Uses an Engineering Notebook?</a:t>
            </a:r>
          </a:p>
        </p:txBody>
      </p:sp>
      <p:grpSp>
        <p:nvGrpSpPr>
          <p:cNvPr id="91" name="Shape 91"/>
          <p:cNvGrpSpPr/>
          <p:nvPr/>
        </p:nvGrpSpPr>
        <p:grpSpPr>
          <a:xfrm>
            <a:off x="5257799" y="2033469"/>
            <a:ext cx="3428999" cy="2386129"/>
            <a:chOff x="4724400" y="3276600"/>
            <a:chExt cx="4114800" cy="2730289"/>
          </a:xfrm>
        </p:grpSpPr>
        <p:pic>
          <p:nvPicPr>
            <p:cNvPr id="92" name="Shape 92" descr="iStock_000014381969XSmall.jpg"/>
            <p:cNvPicPr preferRelativeResize="0"/>
            <p:nvPr/>
          </p:nvPicPr>
          <p:blipFill rotWithShape="1">
            <a:blip r:embed="rId3">
              <a:alphaModFix/>
            </a:blip>
            <a:srcRect/>
            <a:stretch/>
          </p:blipFill>
          <p:spPr>
            <a:xfrm>
              <a:off x="4724400" y="3276600"/>
              <a:ext cx="4114800" cy="2730289"/>
            </a:xfrm>
            <a:prstGeom prst="rect">
              <a:avLst/>
            </a:prstGeom>
            <a:noFill/>
            <a:ln>
              <a:noFill/>
            </a:ln>
          </p:spPr>
        </p:pic>
        <p:sp>
          <p:nvSpPr>
            <p:cNvPr id="93" name="Shape 93"/>
            <p:cNvSpPr txBox="1"/>
            <p:nvPr/>
          </p:nvSpPr>
          <p:spPr>
            <a:xfrm>
              <a:off x="7696200" y="5791200"/>
              <a:ext cx="1143000" cy="21544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800" b="0" i="0" u="none" strike="noStrike" cap="none">
                  <a:solidFill>
                    <a:schemeClr val="dk1"/>
                  </a:solidFill>
                  <a:latin typeface="Arial"/>
                  <a:ea typeface="Arial"/>
                  <a:cs typeface="Arial"/>
                  <a:sym typeface="Arial"/>
                </a:rPr>
                <a:t>®istockphoto.com</a:t>
              </a:r>
            </a:p>
          </p:txBody>
        </p:sp>
      </p:grpSp>
      <p:sp>
        <p:nvSpPr>
          <p:cNvPr id="94" name="Shape 94"/>
          <p:cNvSpPr txBox="1">
            <a:spLocks noGrp="1"/>
          </p:cNvSpPr>
          <p:nvPr>
            <p:ph type="body" idx="1"/>
          </p:nvPr>
        </p:nvSpPr>
        <p:spPr>
          <a:xfrm>
            <a:off x="458968" y="4817630"/>
            <a:ext cx="8151632" cy="264996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Improve research, documentation, and communication skills</a:t>
            </a:r>
          </a:p>
          <a:p>
            <a:pPr marL="342900" marR="0" lvl="0" indent="-342900" algn="l" rtl="0">
              <a:spcBef>
                <a:spcPts val="48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Basis for professional presentation of work</a:t>
            </a:r>
          </a:p>
          <a:p>
            <a:pPr marL="342900" marR="0" lvl="0" indent="-342900" algn="l" rtl="0">
              <a:spcBef>
                <a:spcPts val="480"/>
              </a:spcBef>
              <a:spcAft>
                <a:spcPts val="0"/>
              </a:spcAft>
              <a:buClr>
                <a:schemeClr val="dk1"/>
              </a:buClr>
              <a:buSzPct val="100000"/>
              <a:buFont typeface="Arial"/>
              <a:buNone/>
            </a:pPr>
            <a:endParaRPr sz="2400" b="0" i="0" u="none" strike="noStrike" cap="none">
              <a:solidFill>
                <a:schemeClr val="dk1"/>
              </a:solidFill>
              <a:latin typeface="Arial"/>
              <a:ea typeface="Arial"/>
              <a:cs typeface="Arial"/>
              <a:sym typeface="Arial"/>
            </a:endParaRPr>
          </a:p>
        </p:txBody>
      </p:sp>
      <p:sp>
        <p:nvSpPr>
          <p:cNvPr id="95" name="Shape 95"/>
          <p:cNvSpPr txBox="1"/>
          <p:nvPr/>
        </p:nvSpPr>
        <p:spPr>
          <a:xfrm>
            <a:off x="458968" y="1143000"/>
            <a:ext cx="7772400" cy="15240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C00000"/>
              </a:buClr>
              <a:buSzPct val="25000"/>
              <a:buFont typeface="Arial"/>
              <a:buNone/>
            </a:pPr>
            <a:r>
              <a:rPr lang="en-US" sz="3200" b="0" i="0" u="none" strike="noStrike" cap="none">
                <a:solidFill>
                  <a:schemeClr val="dk1"/>
                </a:solidFill>
                <a:latin typeface="Arial"/>
                <a:ea typeface="Arial"/>
                <a:cs typeface="Arial"/>
                <a:sym typeface="Arial"/>
              </a:rPr>
              <a:t>Engineers who work on R&amp;D</a:t>
            </a:r>
          </a:p>
          <a:p>
            <a:pPr marL="342900" marR="0" lvl="0" indent="-342900" algn="l" rtl="0">
              <a:lnSpc>
                <a:spcPct val="100000"/>
              </a:lnSpc>
              <a:spcBef>
                <a:spcPts val="48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Legal documentation of work</a:t>
            </a:r>
          </a:p>
          <a:p>
            <a:pPr marL="342900" marR="0" lvl="0" indent="-342900" algn="l" rtl="0">
              <a:lnSpc>
                <a:spcPct val="100000"/>
              </a:lnSpc>
              <a:spcBef>
                <a:spcPts val="48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Continuity in projects</a:t>
            </a:r>
          </a:p>
        </p:txBody>
      </p:sp>
      <p:sp>
        <p:nvSpPr>
          <p:cNvPr id="96" name="Shape 96"/>
          <p:cNvSpPr txBox="1"/>
          <p:nvPr/>
        </p:nvSpPr>
        <p:spPr>
          <a:xfrm>
            <a:off x="458968" y="2667000"/>
            <a:ext cx="4724400" cy="27431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25000"/>
              <a:buFont typeface="Arial"/>
              <a:buNone/>
            </a:pPr>
            <a:r>
              <a:rPr lang="en-US" sz="3200" b="0" i="0" u="none" strike="noStrike" cap="none">
                <a:solidFill>
                  <a:schemeClr val="dk1"/>
                </a:solidFill>
                <a:latin typeface="Arial"/>
                <a:ea typeface="Arial"/>
                <a:cs typeface="Arial"/>
                <a:sym typeface="Arial"/>
              </a:rPr>
              <a:t>Engineering students</a:t>
            </a:r>
          </a:p>
          <a:p>
            <a:pPr marL="342900" marR="0" lvl="0" indent="-342900" algn="l" rtl="0">
              <a:spcBef>
                <a:spcPts val="48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High school and college students</a:t>
            </a:r>
          </a:p>
          <a:p>
            <a:pPr marL="342900" marR="0" lvl="0" indent="-342900" algn="l" rtl="0">
              <a:spcBef>
                <a:spcPts val="48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Develop time management skills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5">
                                            <p:txEl>
                                              <p:pRg st="0" end="0"/>
                                            </p:txEl>
                                          </p:spTgt>
                                        </p:tgtEl>
                                        <p:attrNameLst>
                                          <p:attrName>style.visibility</p:attrName>
                                        </p:attrNameLst>
                                      </p:cBhvr>
                                      <p:to>
                                        <p:strVal val="visible"/>
                                      </p:to>
                                    </p:set>
                                    <p:anim calcmode="lin" valueType="num">
                                      <p:cBhvr additive="base">
                                        <p:cTn id="7" dur="500"/>
                                        <p:tgtEl>
                                          <p:spTgt spid="95">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95">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95">
                                            <p:txEl>
                                              <p:pRg st="1" end="1"/>
                                            </p:txEl>
                                          </p:spTgt>
                                        </p:tgtEl>
                                        <p:attrNameLst>
                                          <p:attrName>style.visibility</p:attrName>
                                        </p:attrNameLst>
                                      </p:cBhvr>
                                      <p:to>
                                        <p:strVal val="visible"/>
                                      </p:to>
                                    </p:set>
                                    <p:anim calcmode="lin" valueType="num">
                                      <p:cBhvr additive="base">
                                        <p:cTn id="13" dur="500"/>
                                        <p:tgtEl>
                                          <p:spTgt spid="95">
                                            <p:txEl>
                                              <p:pRg st="1" end="1"/>
                                            </p:txEl>
                                          </p:spTgt>
                                        </p:tgtEl>
                                        <p:attrNameLst>
                                          <p:attrName>ppt_w</p:attrName>
                                        </p:attrNameLst>
                                      </p:cBhvr>
                                      <p:tavLst>
                                        <p:tav tm="0">
                                          <p:val>
                                            <p:strVal val="0"/>
                                          </p:val>
                                        </p:tav>
                                        <p:tav tm="100000">
                                          <p:val>
                                            <p:strVal val="#ppt_w"/>
                                          </p:val>
                                        </p:tav>
                                      </p:tavLst>
                                    </p:anim>
                                    <p:anim calcmode="lin" valueType="num">
                                      <p:cBhvr additive="base">
                                        <p:cTn id="14" dur="500"/>
                                        <p:tgtEl>
                                          <p:spTgt spid="95">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95">
                                            <p:txEl>
                                              <p:pRg st="2" end="2"/>
                                            </p:txEl>
                                          </p:spTgt>
                                        </p:tgtEl>
                                        <p:attrNameLst>
                                          <p:attrName>style.visibility</p:attrName>
                                        </p:attrNameLst>
                                      </p:cBhvr>
                                      <p:to>
                                        <p:strVal val="visible"/>
                                      </p:to>
                                    </p:set>
                                    <p:anim calcmode="lin" valueType="num">
                                      <p:cBhvr additive="base">
                                        <p:cTn id="19" dur="500"/>
                                        <p:tgtEl>
                                          <p:spTgt spid="95">
                                            <p:txEl>
                                              <p:pRg st="2" end="2"/>
                                            </p:txEl>
                                          </p:spTgt>
                                        </p:tgtEl>
                                        <p:attrNameLst>
                                          <p:attrName>ppt_w</p:attrName>
                                        </p:attrNameLst>
                                      </p:cBhvr>
                                      <p:tavLst>
                                        <p:tav tm="0">
                                          <p:val>
                                            <p:strVal val="0"/>
                                          </p:val>
                                        </p:tav>
                                        <p:tav tm="100000">
                                          <p:val>
                                            <p:strVal val="#ppt_w"/>
                                          </p:val>
                                        </p:tav>
                                      </p:tavLst>
                                    </p:anim>
                                    <p:anim calcmode="lin" valueType="num">
                                      <p:cBhvr additive="base">
                                        <p:cTn id="20" dur="500"/>
                                        <p:tgtEl>
                                          <p:spTgt spid="95">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94">
                                            <p:txEl>
                                              <p:pRg st="0" end="0"/>
                                            </p:txEl>
                                          </p:spTgt>
                                        </p:tgtEl>
                                        <p:attrNameLst>
                                          <p:attrName>style.visibility</p:attrName>
                                        </p:attrNameLst>
                                      </p:cBhvr>
                                      <p:to>
                                        <p:strVal val="visible"/>
                                      </p:to>
                                    </p:set>
                                    <p:anim calcmode="lin" valueType="num">
                                      <p:cBhvr additive="base">
                                        <p:cTn id="25" dur="500"/>
                                        <p:tgtEl>
                                          <p:spTgt spid="94">
                                            <p:txEl>
                                              <p:pRg st="0" end="0"/>
                                            </p:txEl>
                                          </p:spTgt>
                                        </p:tgtEl>
                                        <p:attrNameLst>
                                          <p:attrName>ppt_w</p:attrName>
                                        </p:attrNameLst>
                                      </p:cBhvr>
                                      <p:tavLst>
                                        <p:tav tm="0">
                                          <p:val>
                                            <p:strVal val="0"/>
                                          </p:val>
                                        </p:tav>
                                        <p:tav tm="100000">
                                          <p:val>
                                            <p:strVal val="#ppt_w"/>
                                          </p:val>
                                        </p:tav>
                                      </p:tavLst>
                                    </p:anim>
                                    <p:anim calcmode="lin" valueType="num">
                                      <p:cBhvr additive="base">
                                        <p:cTn id="26" dur="500"/>
                                        <p:tgtEl>
                                          <p:spTgt spid="94">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94">
                                            <p:txEl>
                                              <p:pRg st="1" end="1"/>
                                            </p:txEl>
                                          </p:spTgt>
                                        </p:tgtEl>
                                        <p:attrNameLst>
                                          <p:attrName>style.visibility</p:attrName>
                                        </p:attrNameLst>
                                      </p:cBhvr>
                                      <p:to>
                                        <p:strVal val="visible"/>
                                      </p:to>
                                    </p:set>
                                    <p:anim calcmode="lin" valueType="num">
                                      <p:cBhvr additive="base">
                                        <p:cTn id="31" dur="500"/>
                                        <p:tgtEl>
                                          <p:spTgt spid="94">
                                            <p:txEl>
                                              <p:pRg st="1" end="1"/>
                                            </p:txEl>
                                          </p:spTgt>
                                        </p:tgtEl>
                                        <p:attrNameLst>
                                          <p:attrName>ppt_w</p:attrName>
                                        </p:attrNameLst>
                                      </p:cBhvr>
                                      <p:tavLst>
                                        <p:tav tm="0">
                                          <p:val>
                                            <p:strVal val="0"/>
                                          </p:val>
                                        </p:tav>
                                        <p:tav tm="100000">
                                          <p:val>
                                            <p:strVal val="#ppt_w"/>
                                          </p:val>
                                        </p:tav>
                                      </p:tavLst>
                                    </p:anim>
                                    <p:anim calcmode="lin" valueType="num">
                                      <p:cBhvr additive="base">
                                        <p:cTn id="32" dur="500"/>
                                        <p:tgtEl>
                                          <p:spTgt spid="94">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94">
                                            <p:txEl>
                                              <p:pRg st="2" end="2"/>
                                            </p:txEl>
                                          </p:spTgt>
                                        </p:tgtEl>
                                        <p:attrNameLst>
                                          <p:attrName>style.visibility</p:attrName>
                                        </p:attrNameLst>
                                      </p:cBhvr>
                                      <p:to>
                                        <p:strVal val="visible"/>
                                      </p:to>
                                    </p:set>
                                    <p:anim calcmode="lin" valueType="num">
                                      <p:cBhvr additive="base">
                                        <p:cTn id="37" dur="500"/>
                                        <p:tgtEl>
                                          <p:spTgt spid="94">
                                            <p:txEl>
                                              <p:pRg st="2" end="2"/>
                                            </p:txEl>
                                          </p:spTgt>
                                        </p:tgtEl>
                                        <p:attrNameLst>
                                          <p:attrName>ppt_w</p:attrName>
                                        </p:attrNameLst>
                                      </p:cBhvr>
                                      <p:tavLst>
                                        <p:tav tm="0">
                                          <p:val>
                                            <p:strVal val="0"/>
                                          </p:val>
                                        </p:tav>
                                        <p:tav tm="100000">
                                          <p:val>
                                            <p:strVal val="#ppt_w"/>
                                          </p:val>
                                        </p:tav>
                                      </p:tavLst>
                                    </p:anim>
                                    <p:anim calcmode="lin" valueType="num">
                                      <p:cBhvr additive="base">
                                        <p:cTn id="38" dur="500"/>
                                        <p:tgtEl>
                                          <p:spTgt spid="94">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96">
                                            <p:txEl>
                                              <p:pRg st="0" end="0"/>
                                            </p:txEl>
                                          </p:spTgt>
                                        </p:tgtEl>
                                        <p:attrNameLst>
                                          <p:attrName>style.visibility</p:attrName>
                                        </p:attrNameLst>
                                      </p:cBhvr>
                                      <p:to>
                                        <p:strVal val="visible"/>
                                      </p:to>
                                    </p:set>
                                    <p:anim calcmode="lin" valueType="num">
                                      <p:cBhvr additive="base">
                                        <p:cTn id="43" dur="500"/>
                                        <p:tgtEl>
                                          <p:spTgt spid="96">
                                            <p:txEl>
                                              <p:pRg st="0" end="0"/>
                                            </p:txEl>
                                          </p:spTgt>
                                        </p:tgtEl>
                                        <p:attrNameLst>
                                          <p:attrName>ppt_w</p:attrName>
                                        </p:attrNameLst>
                                      </p:cBhvr>
                                      <p:tavLst>
                                        <p:tav tm="0">
                                          <p:val>
                                            <p:strVal val="0"/>
                                          </p:val>
                                        </p:tav>
                                        <p:tav tm="100000">
                                          <p:val>
                                            <p:strVal val="#ppt_w"/>
                                          </p:val>
                                        </p:tav>
                                      </p:tavLst>
                                    </p:anim>
                                    <p:anim calcmode="lin" valueType="num">
                                      <p:cBhvr additive="base">
                                        <p:cTn id="44" dur="500"/>
                                        <p:tgtEl>
                                          <p:spTgt spid="96">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96">
                                            <p:txEl>
                                              <p:pRg st="1" end="1"/>
                                            </p:txEl>
                                          </p:spTgt>
                                        </p:tgtEl>
                                        <p:attrNameLst>
                                          <p:attrName>style.visibility</p:attrName>
                                        </p:attrNameLst>
                                      </p:cBhvr>
                                      <p:to>
                                        <p:strVal val="visible"/>
                                      </p:to>
                                    </p:set>
                                    <p:anim calcmode="lin" valueType="num">
                                      <p:cBhvr additive="base">
                                        <p:cTn id="49" dur="500"/>
                                        <p:tgtEl>
                                          <p:spTgt spid="96">
                                            <p:txEl>
                                              <p:pRg st="1" end="1"/>
                                            </p:txEl>
                                          </p:spTgt>
                                        </p:tgtEl>
                                        <p:attrNameLst>
                                          <p:attrName>ppt_w</p:attrName>
                                        </p:attrNameLst>
                                      </p:cBhvr>
                                      <p:tavLst>
                                        <p:tav tm="0">
                                          <p:val>
                                            <p:strVal val="0"/>
                                          </p:val>
                                        </p:tav>
                                        <p:tav tm="100000">
                                          <p:val>
                                            <p:strVal val="#ppt_w"/>
                                          </p:val>
                                        </p:tav>
                                      </p:tavLst>
                                    </p:anim>
                                    <p:anim calcmode="lin" valueType="num">
                                      <p:cBhvr additive="base">
                                        <p:cTn id="50" dur="500"/>
                                        <p:tgtEl>
                                          <p:spTgt spid="96">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96">
                                            <p:txEl>
                                              <p:pRg st="2" end="2"/>
                                            </p:txEl>
                                          </p:spTgt>
                                        </p:tgtEl>
                                        <p:attrNameLst>
                                          <p:attrName>style.visibility</p:attrName>
                                        </p:attrNameLst>
                                      </p:cBhvr>
                                      <p:to>
                                        <p:strVal val="visible"/>
                                      </p:to>
                                    </p:set>
                                    <p:anim calcmode="lin" valueType="num">
                                      <p:cBhvr additive="base">
                                        <p:cTn id="55" dur="500"/>
                                        <p:tgtEl>
                                          <p:spTgt spid="96">
                                            <p:txEl>
                                              <p:pRg st="2" end="2"/>
                                            </p:txEl>
                                          </p:spTgt>
                                        </p:tgtEl>
                                        <p:attrNameLst>
                                          <p:attrName>ppt_w</p:attrName>
                                        </p:attrNameLst>
                                      </p:cBhvr>
                                      <p:tavLst>
                                        <p:tav tm="0">
                                          <p:val>
                                            <p:strVal val="0"/>
                                          </p:val>
                                        </p:tav>
                                        <p:tav tm="100000">
                                          <p:val>
                                            <p:strVal val="#ppt_w"/>
                                          </p:val>
                                        </p:tav>
                                      </p:tavLst>
                                    </p:anim>
                                    <p:anim calcmode="lin" valueType="num">
                                      <p:cBhvr additive="base">
                                        <p:cTn id="56" dur="500"/>
                                        <p:tgtEl>
                                          <p:spTgt spid="96">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274637"/>
            <a:ext cx="8229600" cy="7159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rgbClr val="00386B"/>
                </a:solidFill>
                <a:latin typeface="Arial"/>
                <a:ea typeface="Arial"/>
                <a:cs typeface="Arial"/>
                <a:sym typeface="Arial"/>
              </a:rPr>
              <a:t>Notebook Contents</a:t>
            </a:r>
          </a:p>
        </p:txBody>
      </p:sp>
      <p:graphicFrame>
        <p:nvGraphicFramePr>
          <p:cNvPr id="105" name="Shape 105"/>
          <p:cNvGraphicFramePr/>
          <p:nvPr/>
        </p:nvGraphicFramePr>
        <p:xfrm>
          <a:off x="501268" y="1295400"/>
          <a:ext cx="8153400" cy="3764290"/>
        </p:xfrm>
        <a:graphic>
          <a:graphicData uri="http://schemas.openxmlformats.org/drawingml/2006/table">
            <a:tbl>
              <a:tblPr firstRow="1" bandRow="1">
                <a:noFill/>
                <a:tableStyleId>{F1B9ACB0-20F5-4C4B-88B5-CDC87B4AAA7A}</a:tableStyleId>
              </a:tblPr>
              <a:tblGrid>
                <a:gridCol w="4076700"/>
                <a:gridCol w="4076700"/>
              </a:tblGrid>
              <a:tr h="3276600">
                <a:tc>
                  <a:txBody>
                    <a:bodyPr/>
                    <a:lstStyle/>
                    <a:p>
                      <a:pPr marL="342900" marR="0" lvl="0" indent="-342900" algn="l" rtl="0">
                        <a:lnSpc>
                          <a:spcPct val="100000"/>
                        </a:lnSpc>
                        <a:spcBef>
                          <a:spcPts val="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Discovering the problem</a:t>
                      </a:r>
                    </a:p>
                    <a:p>
                      <a:pPr marL="342900" marR="0" lvl="0" indent="-342900"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Research</a:t>
                      </a:r>
                    </a:p>
                    <a:p>
                      <a:pPr marL="342900" marR="0" lvl="0" indent="-342900"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Sketches with labels and descriptions</a:t>
                      </a:r>
                    </a:p>
                    <a:p>
                      <a:pPr marL="342900" marR="0" lvl="0" indent="-342900"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Brainstorming</a:t>
                      </a:r>
                    </a:p>
                    <a:p>
                      <a:pPr marL="342900" marR="0" lvl="0" indent="-342900"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Calculations</a:t>
                      </a:r>
                    </a:p>
                    <a:p>
                      <a:pPr marL="342900" marR="0" lvl="0" indent="-342900"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Your daily thoughts and ideas</a:t>
                      </a:r>
                    </a:p>
                    <a:p>
                      <a:pPr marL="342900" marR="0" lvl="0" indent="-342900"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Pictures</a:t>
                      </a:r>
                    </a:p>
                  </a:txBody>
                  <a:tcPr marL="91450" marR="91450" marT="45725" marB="45725"/>
                </a:tc>
                <a:tc>
                  <a:txBody>
                    <a:bodyPr/>
                    <a:lstStyle/>
                    <a:p>
                      <a:pPr marL="342900" marR="0" lvl="0" indent="-342900" algn="l" rtl="0">
                        <a:lnSpc>
                          <a:spcPct val="100000"/>
                        </a:lnSpc>
                        <a:spcBef>
                          <a:spcPts val="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Expert input (names, positions, contact info, details of conversations)</a:t>
                      </a:r>
                    </a:p>
                    <a:p>
                      <a:pPr marL="342900" marR="0" lvl="0" indent="-342900"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Work session and meeting summaries </a:t>
                      </a:r>
                    </a:p>
                    <a:p>
                      <a:pPr marL="342900" marR="0" lvl="0" indent="-342900"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Test procedures, results, and conclusions</a:t>
                      </a:r>
                    </a:p>
                    <a:p>
                      <a:pPr marL="342900" marR="0" lvl="0" indent="-342900"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Digital technical drawings</a:t>
                      </a:r>
                    </a:p>
                    <a:p>
                      <a:pPr marL="342900" marR="0" lvl="0" indent="-342900"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Design modifications</a:t>
                      </a:r>
                    </a:p>
                  </a:txBody>
                  <a:tcPr marL="91450" marR="91450" marT="45725" marB="45725"/>
                </a:tc>
              </a:tr>
            </a:tbl>
          </a:graphicData>
        </a:graphic>
      </p:graphicFrame>
      <p:sp>
        <p:nvSpPr>
          <p:cNvPr id="106" name="Shape 106"/>
          <p:cNvSpPr txBox="1"/>
          <p:nvPr/>
        </p:nvSpPr>
        <p:spPr>
          <a:xfrm>
            <a:off x="457200" y="5410200"/>
            <a:ext cx="8610599" cy="461664"/>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SzPct val="25000"/>
              <a:buNone/>
            </a:pPr>
            <a:r>
              <a:rPr lang="en-US" sz="2400" b="1" i="0" u="none" strike="noStrike" cap="none">
                <a:solidFill>
                  <a:srgbClr val="C00000"/>
                </a:solidFill>
                <a:latin typeface="Arial"/>
                <a:ea typeface="Arial"/>
                <a:cs typeface="Arial"/>
                <a:sym typeface="Arial"/>
              </a:rPr>
              <a:t>Everything</a:t>
            </a:r>
            <a:r>
              <a:rPr lang="en-US" sz="2400" b="0" i="0" u="none" strike="noStrike" cap="none">
                <a:solidFill>
                  <a:srgbClr val="C00000"/>
                </a:solidFill>
                <a:latin typeface="Arial"/>
                <a:ea typeface="Arial"/>
                <a:cs typeface="Arial"/>
                <a:sym typeface="Arial"/>
              </a:rPr>
              <a:t> you do/think related to a specific design project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274637"/>
            <a:ext cx="8229600" cy="7159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rgbClr val="00386B"/>
                </a:solidFill>
                <a:latin typeface="Arial"/>
                <a:ea typeface="Arial"/>
                <a:cs typeface="Arial"/>
                <a:sym typeface="Arial"/>
              </a:rPr>
              <a:t>Engineering Notebook Sections</a:t>
            </a:r>
          </a:p>
        </p:txBody>
      </p:sp>
      <p:sp>
        <p:nvSpPr>
          <p:cNvPr id="115" name="Shape 115"/>
          <p:cNvSpPr txBox="1">
            <a:spLocks noGrp="1"/>
          </p:cNvSpPr>
          <p:nvPr>
            <p:ph type="body" idx="1"/>
          </p:nvPr>
        </p:nvSpPr>
        <p:spPr>
          <a:xfrm>
            <a:off x="457200" y="1295400"/>
            <a:ext cx="4876799" cy="51355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Arial"/>
                <a:ea typeface="Arial"/>
                <a:cs typeface="Arial"/>
                <a:sym typeface="Arial"/>
              </a:rPr>
              <a:t>Title Page </a:t>
            </a:r>
          </a:p>
          <a:p>
            <a:pPr marL="342900" marR="0" lvl="0" indent="-342900" algn="l" rtl="0">
              <a:spcBef>
                <a:spcPts val="1500"/>
              </a:spcBef>
              <a:spcAft>
                <a:spcPts val="0"/>
              </a:spcAft>
              <a:buClr>
                <a:schemeClr val="dk1"/>
              </a:buClr>
              <a:buSzPct val="100000"/>
              <a:buFont typeface="Arial"/>
              <a:buChar char="•"/>
            </a:pPr>
            <a:r>
              <a:rPr lang="en-US" sz="3200" b="0" i="0" u="none" strike="noStrike" cap="none">
                <a:solidFill>
                  <a:schemeClr val="dk1"/>
                </a:solidFill>
                <a:latin typeface="Arial"/>
                <a:ea typeface="Arial"/>
                <a:cs typeface="Arial"/>
                <a:sym typeface="Arial"/>
              </a:rPr>
              <a:t>Table of Contents</a:t>
            </a:r>
          </a:p>
          <a:p>
            <a:pPr marL="342900" marR="0" lvl="0" indent="-342900" algn="l" rtl="0">
              <a:spcBef>
                <a:spcPts val="1500"/>
              </a:spcBef>
              <a:spcAft>
                <a:spcPts val="0"/>
              </a:spcAft>
              <a:buClr>
                <a:schemeClr val="dk1"/>
              </a:buClr>
              <a:buSzPct val="100000"/>
              <a:buFont typeface="Arial"/>
              <a:buChar char="•"/>
            </a:pPr>
            <a:r>
              <a:rPr lang="en-US" sz="3200" b="0" i="0" u="none" strike="noStrike" cap="none">
                <a:solidFill>
                  <a:schemeClr val="dk1"/>
                </a:solidFill>
                <a:latin typeface="Arial"/>
                <a:ea typeface="Arial"/>
                <a:cs typeface="Arial"/>
                <a:sym typeface="Arial"/>
              </a:rPr>
              <a:t>General Chronological Entries</a:t>
            </a:r>
          </a:p>
          <a:p>
            <a:pPr marL="342900" marR="0" lvl="0" indent="-342900" algn="l" rtl="0">
              <a:spcBef>
                <a:spcPts val="1500"/>
              </a:spcBef>
              <a:spcAft>
                <a:spcPts val="0"/>
              </a:spcAft>
              <a:buClr>
                <a:schemeClr val="dk1"/>
              </a:buClr>
              <a:buSzPct val="100000"/>
              <a:buFont typeface="Arial"/>
              <a:buChar char="•"/>
            </a:pPr>
            <a:r>
              <a:rPr lang="en-US" sz="3200" b="0" i="0" u="none" strike="noStrike" cap="none">
                <a:solidFill>
                  <a:schemeClr val="dk1"/>
                </a:solidFill>
                <a:latin typeface="Arial"/>
                <a:ea typeface="Arial"/>
                <a:cs typeface="Arial"/>
                <a:sym typeface="Arial"/>
              </a:rPr>
              <a:t>References</a:t>
            </a:r>
          </a:p>
          <a:p>
            <a:pPr marL="342900" marR="0" lvl="0" indent="-342900" algn="l" rtl="0">
              <a:spcBef>
                <a:spcPts val="1500"/>
              </a:spcBef>
              <a:spcAft>
                <a:spcPts val="0"/>
              </a:spcAft>
              <a:buClr>
                <a:schemeClr val="dk1"/>
              </a:buClr>
              <a:buSzPct val="100000"/>
              <a:buFont typeface="Arial"/>
              <a:buChar char="•"/>
            </a:pPr>
            <a:r>
              <a:rPr lang="en-US" sz="3200" b="0" i="0" u="none" strike="noStrike" cap="none">
                <a:solidFill>
                  <a:schemeClr val="dk1"/>
                </a:solidFill>
                <a:latin typeface="Arial"/>
                <a:ea typeface="Arial"/>
                <a:cs typeface="Arial"/>
                <a:sym typeface="Arial"/>
              </a:rPr>
              <a:t>Business/Expert Contacts</a:t>
            </a:r>
          </a:p>
          <a:p>
            <a:pPr marL="342900" marR="0" lvl="0" indent="-3429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p:txBody>
      </p:sp>
      <p:pic>
        <p:nvPicPr>
          <p:cNvPr id="116" name="Shape 116"/>
          <p:cNvPicPr preferRelativeResize="0"/>
          <p:nvPr/>
        </p:nvPicPr>
        <p:blipFill rotWithShape="1">
          <a:blip r:embed="rId3">
            <a:alphaModFix/>
          </a:blip>
          <a:srcRect/>
          <a:stretch/>
        </p:blipFill>
        <p:spPr>
          <a:xfrm>
            <a:off x="5257800" y="1295400"/>
            <a:ext cx="3520440" cy="4622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228600"/>
            <a:ext cx="8229600" cy="7159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rgbClr val="00386B"/>
                </a:solidFill>
                <a:latin typeface="Arial"/>
                <a:ea typeface="Arial"/>
                <a:cs typeface="Arial"/>
                <a:sym typeface="Arial"/>
              </a:rPr>
              <a:t>Standard Page Layout</a:t>
            </a:r>
          </a:p>
        </p:txBody>
      </p:sp>
      <p:sp>
        <p:nvSpPr>
          <p:cNvPr id="125" name="Shape 125"/>
          <p:cNvSpPr txBox="1">
            <a:spLocks noGrp="1"/>
          </p:cNvSpPr>
          <p:nvPr>
            <p:ph type="body" idx="1"/>
          </p:nvPr>
        </p:nvSpPr>
        <p:spPr>
          <a:xfrm>
            <a:off x="457200" y="1295400"/>
            <a:ext cx="4648199" cy="483076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Arial"/>
                <a:ea typeface="Arial"/>
                <a:cs typeface="Arial"/>
                <a:sym typeface="Arial"/>
              </a:rPr>
              <a:t>Quadrille ruled paper</a:t>
            </a:r>
          </a:p>
          <a:p>
            <a:pPr marL="342900" marR="0" lvl="0" indent="-342900" algn="l" rtl="0">
              <a:spcBef>
                <a:spcPts val="1200"/>
              </a:spcBef>
              <a:spcAft>
                <a:spcPts val="0"/>
              </a:spcAft>
              <a:buClr>
                <a:schemeClr val="dk1"/>
              </a:buClr>
              <a:buSzPct val="100000"/>
              <a:buFont typeface="Arial"/>
              <a:buChar char="•"/>
            </a:pPr>
            <a:r>
              <a:rPr lang="en-US" sz="3200" b="0" i="0" u="none" strike="noStrike" cap="none">
                <a:solidFill>
                  <a:schemeClr val="dk1"/>
                </a:solidFill>
                <a:latin typeface="Arial"/>
                <a:ea typeface="Arial"/>
                <a:cs typeface="Arial"/>
                <a:sym typeface="Arial"/>
              </a:rPr>
              <a:t>All pages are:</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Numbered</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Dated</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Signed by the designer</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Signed by a witness</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Arial"/>
                <a:ea typeface="Arial"/>
                <a:cs typeface="Arial"/>
                <a:sym typeface="Arial"/>
              </a:rPr>
              <a:t>Include a statement of the proprietary nature of notebook</a:t>
            </a:r>
          </a:p>
        </p:txBody>
      </p:sp>
      <p:pic>
        <p:nvPicPr>
          <p:cNvPr id="126" name="Shape 126" descr="notebook2g"/>
          <p:cNvPicPr preferRelativeResize="0"/>
          <p:nvPr/>
        </p:nvPicPr>
        <p:blipFill rotWithShape="1">
          <a:blip r:embed="rId3">
            <a:alphaModFix/>
          </a:blip>
          <a:srcRect/>
          <a:stretch/>
        </p:blipFill>
        <p:spPr>
          <a:xfrm>
            <a:off x="5194126" y="1067592"/>
            <a:ext cx="3671887" cy="4875213"/>
          </a:xfrm>
          <a:prstGeom prst="rect">
            <a:avLst/>
          </a:prstGeom>
          <a:noFill/>
          <a:ln>
            <a:noFill/>
          </a:ln>
        </p:spPr>
      </p:pic>
      <p:pic>
        <p:nvPicPr>
          <p:cNvPr id="127" name="Shape 127"/>
          <p:cNvPicPr preferRelativeResize="0"/>
          <p:nvPr/>
        </p:nvPicPr>
        <p:blipFill rotWithShape="1">
          <a:blip r:embed="rId4">
            <a:alphaModFix/>
          </a:blip>
          <a:srcRect/>
          <a:stretch/>
        </p:blipFill>
        <p:spPr>
          <a:xfrm>
            <a:off x="5105400" y="990600"/>
            <a:ext cx="3938140" cy="50291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500"/>
                                        <p:tgtEl>
                                          <p:spTgt spid="12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25">
                                            <p:txEl>
                                              <p:pRg st="0" end="0"/>
                                            </p:txEl>
                                          </p:spTgt>
                                        </p:tgtEl>
                                        <p:attrNameLst>
                                          <p:attrName>style.visibility</p:attrName>
                                        </p:attrNameLst>
                                      </p:cBhvr>
                                      <p:to>
                                        <p:strVal val="visible"/>
                                      </p:to>
                                    </p:set>
                                    <p:anim calcmode="lin" valueType="num">
                                      <p:cBhvr additive="base">
                                        <p:cTn id="12" dur="500"/>
                                        <p:tgtEl>
                                          <p:spTgt spid="125">
                                            <p:txEl>
                                              <p:pRg st="0" end="0"/>
                                            </p:txEl>
                                          </p:spTgt>
                                        </p:tgtEl>
                                        <p:attrNameLst>
                                          <p:attrName>ppt_w</p:attrName>
                                        </p:attrNameLst>
                                      </p:cBhvr>
                                      <p:tavLst>
                                        <p:tav tm="0">
                                          <p:val>
                                            <p:strVal val="0"/>
                                          </p:val>
                                        </p:tav>
                                        <p:tav tm="100000">
                                          <p:val>
                                            <p:strVal val="#ppt_w"/>
                                          </p:val>
                                        </p:tav>
                                      </p:tavLst>
                                    </p:anim>
                                    <p:anim calcmode="lin" valueType="num">
                                      <p:cBhvr additive="base">
                                        <p:cTn id="13" dur="500"/>
                                        <p:tgtEl>
                                          <p:spTgt spid="125">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25">
                                            <p:txEl>
                                              <p:pRg st="1" end="1"/>
                                            </p:txEl>
                                          </p:spTgt>
                                        </p:tgtEl>
                                        <p:attrNameLst>
                                          <p:attrName>style.visibility</p:attrName>
                                        </p:attrNameLst>
                                      </p:cBhvr>
                                      <p:to>
                                        <p:strVal val="visible"/>
                                      </p:to>
                                    </p:set>
                                    <p:anim calcmode="lin" valueType="num">
                                      <p:cBhvr additive="base">
                                        <p:cTn id="18" dur="500"/>
                                        <p:tgtEl>
                                          <p:spTgt spid="125">
                                            <p:txEl>
                                              <p:pRg st="1" end="1"/>
                                            </p:txEl>
                                          </p:spTgt>
                                        </p:tgtEl>
                                        <p:attrNameLst>
                                          <p:attrName>ppt_w</p:attrName>
                                        </p:attrNameLst>
                                      </p:cBhvr>
                                      <p:tavLst>
                                        <p:tav tm="0">
                                          <p:val>
                                            <p:strVal val="0"/>
                                          </p:val>
                                        </p:tav>
                                        <p:tav tm="100000">
                                          <p:val>
                                            <p:strVal val="#ppt_w"/>
                                          </p:val>
                                        </p:tav>
                                      </p:tavLst>
                                    </p:anim>
                                    <p:anim calcmode="lin" valueType="num">
                                      <p:cBhvr additive="base">
                                        <p:cTn id="19" dur="500"/>
                                        <p:tgtEl>
                                          <p:spTgt spid="125">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125">
                                            <p:txEl>
                                              <p:pRg st="2" end="2"/>
                                            </p:txEl>
                                          </p:spTgt>
                                        </p:tgtEl>
                                        <p:attrNameLst>
                                          <p:attrName>style.visibility</p:attrName>
                                        </p:attrNameLst>
                                      </p:cBhvr>
                                      <p:to>
                                        <p:strVal val="visible"/>
                                      </p:to>
                                    </p:set>
                                    <p:anim calcmode="lin" valueType="num">
                                      <p:cBhvr additive="base">
                                        <p:cTn id="24" dur="500"/>
                                        <p:tgtEl>
                                          <p:spTgt spid="125">
                                            <p:txEl>
                                              <p:pRg st="2" end="2"/>
                                            </p:txEl>
                                          </p:spTgt>
                                        </p:tgtEl>
                                        <p:attrNameLst>
                                          <p:attrName>ppt_w</p:attrName>
                                        </p:attrNameLst>
                                      </p:cBhvr>
                                      <p:tavLst>
                                        <p:tav tm="0">
                                          <p:val>
                                            <p:strVal val="0"/>
                                          </p:val>
                                        </p:tav>
                                        <p:tav tm="100000">
                                          <p:val>
                                            <p:strVal val="#ppt_w"/>
                                          </p:val>
                                        </p:tav>
                                      </p:tavLst>
                                    </p:anim>
                                    <p:anim calcmode="lin" valueType="num">
                                      <p:cBhvr additive="base">
                                        <p:cTn id="25" dur="500"/>
                                        <p:tgtEl>
                                          <p:spTgt spid="125">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125">
                                            <p:txEl>
                                              <p:pRg st="3" end="3"/>
                                            </p:txEl>
                                          </p:spTgt>
                                        </p:tgtEl>
                                        <p:attrNameLst>
                                          <p:attrName>style.visibility</p:attrName>
                                        </p:attrNameLst>
                                      </p:cBhvr>
                                      <p:to>
                                        <p:strVal val="visible"/>
                                      </p:to>
                                    </p:set>
                                    <p:anim calcmode="lin" valueType="num">
                                      <p:cBhvr additive="base">
                                        <p:cTn id="30" dur="500"/>
                                        <p:tgtEl>
                                          <p:spTgt spid="125">
                                            <p:txEl>
                                              <p:pRg st="3" end="3"/>
                                            </p:txEl>
                                          </p:spTgt>
                                        </p:tgtEl>
                                        <p:attrNameLst>
                                          <p:attrName>ppt_w</p:attrName>
                                        </p:attrNameLst>
                                      </p:cBhvr>
                                      <p:tavLst>
                                        <p:tav tm="0">
                                          <p:val>
                                            <p:strVal val="0"/>
                                          </p:val>
                                        </p:tav>
                                        <p:tav tm="100000">
                                          <p:val>
                                            <p:strVal val="#ppt_w"/>
                                          </p:val>
                                        </p:tav>
                                      </p:tavLst>
                                    </p:anim>
                                    <p:anim calcmode="lin" valueType="num">
                                      <p:cBhvr additive="base">
                                        <p:cTn id="31" dur="500"/>
                                        <p:tgtEl>
                                          <p:spTgt spid="125">
                                            <p:txEl>
                                              <p:pRg st="3" end="3"/>
                                            </p:txEl>
                                          </p:spTgt>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125">
                                            <p:txEl>
                                              <p:pRg st="4" end="4"/>
                                            </p:txEl>
                                          </p:spTgt>
                                        </p:tgtEl>
                                        <p:attrNameLst>
                                          <p:attrName>style.visibility</p:attrName>
                                        </p:attrNameLst>
                                      </p:cBhvr>
                                      <p:to>
                                        <p:strVal val="visible"/>
                                      </p:to>
                                    </p:set>
                                    <p:anim calcmode="lin" valueType="num">
                                      <p:cBhvr additive="base">
                                        <p:cTn id="36" dur="500"/>
                                        <p:tgtEl>
                                          <p:spTgt spid="125">
                                            <p:txEl>
                                              <p:pRg st="4" end="4"/>
                                            </p:txEl>
                                          </p:spTgt>
                                        </p:tgtEl>
                                        <p:attrNameLst>
                                          <p:attrName>ppt_w</p:attrName>
                                        </p:attrNameLst>
                                      </p:cBhvr>
                                      <p:tavLst>
                                        <p:tav tm="0">
                                          <p:val>
                                            <p:strVal val="0"/>
                                          </p:val>
                                        </p:tav>
                                        <p:tav tm="100000">
                                          <p:val>
                                            <p:strVal val="#ppt_w"/>
                                          </p:val>
                                        </p:tav>
                                      </p:tavLst>
                                    </p:anim>
                                    <p:anim calcmode="lin" valueType="num">
                                      <p:cBhvr additive="base">
                                        <p:cTn id="37" dur="500"/>
                                        <p:tgtEl>
                                          <p:spTgt spid="125">
                                            <p:txEl>
                                              <p:pRg st="4" end="4"/>
                                            </p:txEl>
                                          </p:spTgt>
                                        </p:tgtEl>
                                        <p:attrNameLst>
                                          <p:attrName>ppt_h</p:attrName>
                                        </p:attrNameLst>
                                      </p:cBhvr>
                                      <p:tavLst>
                                        <p:tav tm="0">
                                          <p:val>
                                            <p:str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125">
                                            <p:txEl>
                                              <p:pRg st="5" end="5"/>
                                            </p:txEl>
                                          </p:spTgt>
                                        </p:tgtEl>
                                        <p:attrNameLst>
                                          <p:attrName>style.visibility</p:attrName>
                                        </p:attrNameLst>
                                      </p:cBhvr>
                                      <p:to>
                                        <p:strVal val="visible"/>
                                      </p:to>
                                    </p:set>
                                    <p:anim calcmode="lin" valueType="num">
                                      <p:cBhvr additive="base">
                                        <p:cTn id="42" dur="500"/>
                                        <p:tgtEl>
                                          <p:spTgt spid="125">
                                            <p:txEl>
                                              <p:pRg st="5" end="5"/>
                                            </p:txEl>
                                          </p:spTgt>
                                        </p:tgtEl>
                                        <p:attrNameLst>
                                          <p:attrName>ppt_w</p:attrName>
                                        </p:attrNameLst>
                                      </p:cBhvr>
                                      <p:tavLst>
                                        <p:tav tm="0">
                                          <p:val>
                                            <p:strVal val="0"/>
                                          </p:val>
                                        </p:tav>
                                        <p:tav tm="100000">
                                          <p:val>
                                            <p:strVal val="#ppt_w"/>
                                          </p:val>
                                        </p:tav>
                                      </p:tavLst>
                                    </p:anim>
                                    <p:anim calcmode="lin" valueType="num">
                                      <p:cBhvr additive="base">
                                        <p:cTn id="43" dur="500"/>
                                        <p:tgtEl>
                                          <p:spTgt spid="125">
                                            <p:txEl>
                                              <p:pRg st="5" end="5"/>
                                            </p:txEl>
                                          </p:spTgt>
                                        </p:tgtEl>
                                        <p:attrNameLst>
                                          <p:attrName>ppt_h</p:attrName>
                                        </p:attrNameLst>
                                      </p:cBhvr>
                                      <p:tavLst>
                                        <p:tav tm="0">
                                          <p:val>
                                            <p:str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nodeType="clickEffect">
                                  <p:stCondLst>
                                    <p:cond delay="0"/>
                                  </p:stCondLst>
                                  <p:childTnLst>
                                    <p:set>
                                      <p:cBhvr>
                                        <p:cTn id="47" dur="1" fill="hold">
                                          <p:stCondLst>
                                            <p:cond delay="0"/>
                                          </p:stCondLst>
                                        </p:cTn>
                                        <p:tgtEl>
                                          <p:spTgt spid="125">
                                            <p:txEl>
                                              <p:pRg st="6" end="6"/>
                                            </p:txEl>
                                          </p:spTgt>
                                        </p:tgtEl>
                                        <p:attrNameLst>
                                          <p:attrName>style.visibility</p:attrName>
                                        </p:attrNameLst>
                                      </p:cBhvr>
                                      <p:to>
                                        <p:strVal val="visible"/>
                                      </p:to>
                                    </p:set>
                                    <p:anim calcmode="lin" valueType="num">
                                      <p:cBhvr additive="base">
                                        <p:cTn id="48" dur="500"/>
                                        <p:tgtEl>
                                          <p:spTgt spid="125">
                                            <p:txEl>
                                              <p:pRg st="6" end="6"/>
                                            </p:txEl>
                                          </p:spTgt>
                                        </p:tgtEl>
                                        <p:attrNameLst>
                                          <p:attrName>ppt_w</p:attrName>
                                        </p:attrNameLst>
                                      </p:cBhvr>
                                      <p:tavLst>
                                        <p:tav tm="0">
                                          <p:val>
                                            <p:strVal val="0"/>
                                          </p:val>
                                        </p:tav>
                                        <p:tav tm="100000">
                                          <p:val>
                                            <p:strVal val="#ppt_w"/>
                                          </p:val>
                                        </p:tav>
                                      </p:tavLst>
                                    </p:anim>
                                    <p:anim calcmode="lin" valueType="num">
                                      <p:cBhvr additive="base">
                                        <p:cTn id="49" dur="500"/>
                                        <p:tgtEl>
                                          <p:spTgt spid="125">
                                            <p:txEl>
                                              <p:pRg st="6" end="6"/>
                                            </p:txEl>
                                          </p:spTgt>
                                        </p:tgtEl>
                                        <p:attrNameLst>
                                          <p:attrName>ppt_h</p:attrName>
                                        </p:attrNameLst>
                                      </p:cBhvr>
                                      <p:tavLst>
                                        <p:tav tm="0">
                                          <p:val>
                                            <p:str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nodeType="clickEffect">
                                  <p:stCondLst>
                                    <p:cond delay="0"/>
                                  </p:stCondLst>
                                  <p:childTnLst>
                                    <p:set>
                                      <p:cBhvr>
                                        <p:cTn id="53" dur="1" fill="hold">
                                          <p:stCondLst>
                                            <p:cond delay="0"/>
                                          </p:stCondLst>
                                        </p:cTn>
                                        <p:tgtEl>
                                          <p:spTgt spid="127"/>
                                        </p:tgtEl>
                                        <p:attrNameLst>
                                          <p:attrName>style.visibility</p:attrName>
                                        </p:attrNameLst>
                                      </p:cBhvr>
                                      <p:to>
                                        <p:strVal val="visible"/>
                                      </p:to>
                                    </p:set>
                                    <p:anim calcmode="lin" valueType="num">
                                      <p:cBhvr additive="base">
                                        <p:cTn id="54" dur="500"/>
                                        <p:tgtEl>
                                          <p:spTgt spid="127"/>
                                        </p:tgtEl>
                                        <p:attrNameLst>
                                          <p:attrName>ppt_w</p:attrName>
                                        </p:attrNameLst>
                                      </p:cBhvr>
                                      <p:tavLst>
                                        <p:tav tm="0">
                                          <p:val>
                                            <p:strVal val="0"/>
                                          </p:val>
                                        </p:tav>
                                        <p:tav tm="100000">
                                          <p:val>
                                            <p:strVal val="#ppt_w"/>
                                          </p:val>
                                        </p:tav>
                                      </p:tavLst>
                                    </p:anim>
                                    <p:anim calcmode="lin" valueType="num">
                                      <p:cBhvr additive="base">
                                        <p:cTn id="55" dur="500"/>
                                        <p:tgtEl>
                                          <p:spTgt spid="12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274637"/>
            <a:ext cx="8229600" cy="7159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rgbClr val="00386B"/>
                </a:solidFill>
                <a:latin typeface="Arial"/>
                <a:ea typeface="Arial"/>
                <a:cs typeface="Arial"/>
                <a:sym typeface="Arial"/>
              </a:rPr>
              <a:t>Best Practices</a:t>
            </a:r>
          </a:p>
        </p:txBody>
      </p:sp>
      <p:grpSp>
        <p:nvGrpSpPr>
          <p:cNvPr id="136" name="Shape 136"/>
          <p:cNvGrpSpPr/>
          <p:nvPr/>
        </p:nvGrpSpPr>
        <p:grpSpPr>
          <a:xfrm>
            <a:off x="4648200" y="685799"/>
            <a:ext cx="4190999" cy="2369624"/>
            <a:chOff x="4800600" y="983175"/>
            <a:chExt cx="4190999" cy="2369624"/>
          </a:xfrm>
        </p:grpSpPr>
        <p:pic>
          <p:nvPicPr>
            <p:cNvPr id="137" name="Shape 137"/>
            <p:cNvPicPr preferRelativeResize="0"/>
            <p:nvPr/>
          </p:nvPicPr>
          <p:blipFill rotWithShape="1">
            <a:blip r:embed="rId3">
              <a:alphaModFix/>
            </a:blip>
            <a:srcRect t="1181" r="36797" b="71017"/>
            <a:stretch/>
          </p:blipFill>
          <p:spPr>
            <a:xfrm>
              <a:off x="4800600" y="983175"/>
              <a:ext cx="4190999" cy="2369624"/>
            </a:xfrm>
            <a:prstGeom prst="rect">
              <a:avLst/>
            </a:prstGeom>
            <a:noFill/>
            <a:ln>
              <a:noFill/>
            </a:ln>
          </p:spPr>
        </p:pic>
        <p:sp>
          <p:nvSpPr>
            <p:cNvPr id="138" name="Shape 138"/>
            <p:cNvSpPr/>
            <p:nvPr/>
          </p:nvSpPr>
          <p:spPr>
            <a:xfrm>
              <a:off x="4918075" y="1030287"/>
              <a:ext cx="877855" cy="559894"/>
            </a:xfrm>
            <a:prstGeom prst="rect">
              <a:avLst/>
            </a:prstGeom>
            <a:noFill/>
            <a:ln w="381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139" name="Shape 139"/>
          <p:cNvSpPr txBox="1">
            <a:spLocks noGrp="1"/>
          </p:cNvSpPr>
          <p:nvPr>
            <p:ph type="body" idx="1"/>
          </p:nvPr>
        </p:nvSpPr>
        <p:spPr>
          <a:xfrm>
            <a:off x="490250" y="1219200"/>
            <a:ext cx="7848599" cy="44195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Arial"/>
                <a:ea typeface="Arial"/>
                <a:cs typeface="Arial"/>
                <a:sym typeface="Arial"/>
              </a:rPr>
              <a:t>All work is in pen.</a:t>
            </a:r>
          </a:p>
          <a:p>
            <a:pPr marL="342900" marR="0" lvl="0" indent="-342900" algn="l" rtl="0">
              <a:spcBef>
                <a:spcPts val="900"/>
              </a:spcBef>
              <a:spcAft>
                <a:spcPts val="0"/>
              </a:spcAft>
              <a:buClr>
                <a:schemeClr val="dk1"/>
              </a:buClr>
              <a:buSzPct val="100000"/>
              <a:buFont typeface="Arial"/>
              <a:buChar char="•"/>
            </a:pPr>
            <a:r>
              <a:rPr lang="en-US" sz="3200" b="0" i="0" u="none" strike="noStrike" cap="none">
                <a:solidFill>
                  <a:schemeClr val="dk1"/>
                </a:solidFill>
                <a:latin typeface="Arial"/>
                <a:ea typeface="Arial"/>
                <a:cs typeface="Arial"/>
                <a:sym typeface="Arial"/>
              </a:rPr>
              <a:t>Markers that bleed </a:t>
            </a:r>
            <a:br>
              <a:rPr lang="en-US" sz="3200" b="0" i="0" u="none" strike="noStrike" cap="none">
                <a:solidFill>
                  <a:schemeClr val="dk1"/>
                </a:solidFill>
                <a:latin typeface="Arial"/>
                <a:ea typeface="Arial"/>
                <a:cs typeface="Arial"/>
                <a:sym typeface="Arial"/>
              </a:rPr>
            </a:br>
            <a:r>
              <a:rPr lang="en-US" sz="3200" b="0" i="0" u="none" strike="noStrike" cap="none">
                <a:solidFill>
                  <a:schemeClr val="dk1"/>
                </a:solidFill>
                <a:latin typeface="Arial"/>
                <a:ea typeface="Arial"/>
                <a:cs typeface="Arial"/>
                <a:sym typeface="Arial"/>
              </a:rPr>
              <a:t>through the paper </a:t>
            </a:r>
            <a:br>
              <a:rPr lang="en-US" sz="3200" b="0" i="0" u="none" strike="noStrike" cap="none">
                <a:solidFill>
                  <a:schemeClr val="dk1"/>
                </a:solidFill>
                <a:latin typeface="Arial"/>
                <a:ea typeface="Arial"/>
                <a:cs typeface="Arial"/>
                <a:sym typeface="Arial"/>
              </a:rPr>
            </a:br>
            <a:r>
              <a:rPr lang="en-US" sz="3200" b="0" i="0" u="none" strike="noStrike" cap="none">
                <a:solidFill>
                  <a:schemeClr val="dk1"/>
                </a:solidFill>
                <a:latin typeface="Arial"/>
                <a:ea typeface="Arial"/>
                <a:cs typeface="Arial"/>
                <a:sym typeface="Arial"/>
              </a:rPr>
              <a:t>are not used.</a:t>
            </a:r>
          </a:p>
          <a:p>
            <a:pPr marL="342900" marR="0" lvl="0" indent="-342900" algn="l" rtl="0">
              <a:spcBef>
                <a:spcPts val="900"/>
              </a:spcBef>
              <a:spcAft>
                <a:spcPts val="0"/>
              </a:spcAft>
              <a:buClr>
                <a:schemeClr val="dk1"/>
              </a:buClr>
              <a:buSzPct val="100000"/>
              <a:buFont typeface="Arial"/>
              <a:buChar char="•"/>
            </a:pPr>
            <a:r>
              <a:rPr lang="en-US" sz="3200" b="0" i="0" u="none" strike="noStrike" cap="none">
                <a:solidFill>
                  <a:schemeClr val="dk1"/>
                </a:solidFill>
                <a:latin typeface="Arial"/>
                <a:ea typeface="Arial"/>
                <a:cs typeface="Arial"/>
                <a:sym typeface="Arial"/>
              </a:rPr>
              <a:t>Pages are sequentially numbered in ink on the top outside edge.</a:t>
            </a:r>
          </a:p>
          <a:p>
            <a:pPr marL="342900" marR="0" lvl="0" indent="-342900" algn="l" rtl="0">
              <a:spcBef>
                <a:spcPts val="900"/>
              </a:spcBef>
              <a:spcAft>
                <a:spcPts val="0"/>
              </a:spcAft>
              <a:buClr>
                <a:schemeClr val="dk1"/>
              </a:buClr>
              <a:buSzPct val="100000"/>
              <a:buFont typeface="Arial"/>
              <a:buChar char="•"/>
            </a:pPr>
            <a:r>
              <a:rPr lang="en-US" sz="3200" b="0" i="0" u="none" strike="noStrike" cap="none">
                <a:solidFill>
                  <a:schemeClr val="dk1"/>
                </a:solidFill>
                <a:latin typeface="Arial"/>
                <a:ea typeface="Arial"/>
                <a:cs typeface="Arial"/>
                <a:sym typeface="Arial"/>
              </a:rPr>
              <a:t>Notebooks are bound.</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Cannot add pages</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Cannot remove pages</a:t>
            </a:r>
          </a:p>
        </p:txBody>
      </p:sp>
    </p:spTree>
  </p:cSld>
  <p:clrMapOvr>
    <a:masterClrMapping/>
  </p:clrMapOvr>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1660</Words>
  <Application>Microsoft Office PowerPoint</Application>
  <PresentationFormat>On-screen Show (4:3)</PresentationFormat>
  <Paragraphs>230</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1_Custom Design</vt:lpstr>
      <vt:lpstr>PowerPoint Presentation</vt:lpstr>
      <vt:lpstr>Engineering Notebook</vt:lpstr>
      <vt:lpstr>What Is an Engineering Notebook?</vt:lpstr>
      <vt:lpstr>Why Keep an Engineering Notebook?</vt:lpstr>
      <vt:lpstr>Who Uses an Engineering Notebook?</vt:lpstr>
      <vt:lpstr>Notebook Contents</vt:lpstr>
      <vt:lpstr>Engineering Notebook Sections</vt:lpstr>
      <vt:lpstr>Standard Page Layout</vt:lpstr>
      <vt:lpstr>Best Practices</vt:lpstr>
      <vt:lpstr>Best Practices</vt:lpstr>
      <vt:lpstr>Best Practices</vt:lpstr>
      <vt:lpstr>Best Practices</vt:lpstr>
      <vt:lpstr>Best Practices</vt:lpstr>
      <vt:lpstr>Best Practices</vt:lpstr>
      <vt:lpstr>Best Practices</vt:lpstr>
      <vt:lpstr>Best Practices</vt:lpstr>
      <vt:lpstr>Best Practices</vt:lpstr>
      <vt:lpstr>Best Practices</vt:lpstr>
      <vt:lpstr>Historical Example</vt:lpstr>
      <vt:lpstr>Historical Example</vt:lpstr>
      <vt:lpstr>Historical Example</vt:lpstr>
      <vt:lpstr>Course Binder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Nigro</dc:creator>
  <cp:lastModifiedBy>Diana Nigro</cp:lastModifiedBy>
  <cp:revision>1</cp:revision>
  <cp:lastPrinted>2017-05-01T15:52:06Z</cp:lastPrinted>
  <dcterms:modified xsi:type="dcterms:W3CDTF">2017-05-01T15:52:25Z</dcterms:modified>
</cp:coreProperties>
</file>